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18288000" cy="10287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 roundtripDataSignature="AMtx7miq6Sp4oWS8q5lpiQ99o4fylzrJ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994" y="4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0: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4: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7: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1"/>
        <p:cNvGrpSpPr/>
        <p:nvPr/>
      </p:nvGrpSpPr>
      <p:grpSpPr>
        <a:xfrm>
          <a:off x="0" y="0"/>
          <a:ext cx="0" cy="0"/>
          <a:chOff x="0" y="0"/>
          <a:chExt cx="0" cy="0"/>
        </a:xfrm>
      </p:grpSpPr>
      <p:sp>
        <p:nvSpPr>
          <p:cNvPr id="12" name="Google Shape;12;p12"/>
          <p:cNvSpPr/>
          <p:nvPr/>
        </p:nvSpPr>
        <p:spPr>
          <a:xfrm>
            <a:off x="0" y="0"/>
            <a:ext cx="18287999" cy="10286999"/>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p12"/>
          <p:cNvSpPr/>
          <p:nvPr/>
        </p:nvSpPr>
        <p:spPr>
          <a:xfrm>
            <a:off x="0" y="0"/>
            <a:ext cx="7319253" cy="10286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12"/>
          <p:cNvSpPr/>
          <p:nvPr/>
        </p:nvSpPr>
        <p:spPr>
          <a:xfrm>
            <a:off x="1028700" y="0"/>
            <a:ext cx="12229520" cy="1028699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2"/>
          <p:cNvSpPr/>
          <p:nvPr/>
        </p:nvSpPr>
        <p:spPr>
          <a:xfrm>
            <a:off x="2275814" y="6223497"/>
            <a:ext cx="4692650" cy="4064000"/>
          </a:xfrm>
          <a:custGeom>
            <a:avLst/>
            <a:gdLst/>
            <a:ahLst/>
            <a:cxnLst/>
            <a:rect l="l" t="t" r="r" b="b"/>
            <a:pathLst>
              <a:path w="4692650" h="4064000" extrusionOk="0">
                <a:moveTo>
                  <a:pt x="4692265" y="4063502"/>
                </a:moveTo>
                <a:lnTo>
                  <a:pt x="0" y="4063502"/>
                </a:lnTo>
                <a:lnTo>
                  <a:pt x="2346132" y="0"/>
                </a:lnTo>
                <a:lnTo>
                  <a:pt x="4692265" y="4063502"/>
                </a:lnTo>
                <a:close/>
              </a:path>
            </a:pathLst>
          </a:custGeom>
          <a:solidFill>
            <a:srgbClr val="5C1A0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1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8518560" y="21768"/>
            <a:ext cx="4029709"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3"/>
          <p:cNvSpPr txBox="1">
            <a:spLocks noGrp="1"/>
          </p:cNvSpPr>
          <p:nvPr>
            <p:ph type="body" idx="1"/>
          </p:nvPr>
        </p:nvSpPr>
        <p:spPr>
          <a:xfrm>
            <a:off x="1566511" y="3395911"/>
            <a:ext cx="15154977" cy="59690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13"/>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3"/>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25"/>
        <p:cNvGrpSpPr/>
        <p:nvPr/>
      </p:nvGrpSpPr>
      <p:grpSpPr>
        <a:xfrm>
          <a:off x="0" y="0"/>
          <a:ext cx="0" cy="0"/>
          <a:chOff x="0" y="0"/>
          <a:chExt cx="0" cy="0"/>
        </a:xfrm>
      </p:grpSpPr>
      <p:sp>
        <p:nvSpPr>
          <p:cNvPr id="26" name="Google Shape;26;p14"/>
          <p:cNvSpPr/>
          <p:nvPr/>
        </p:nvSpPr>
        <p:spPr>
          <a:xfrm>
            <a:off x="7245525" y="7802908"/>
            <a:ext cx="3183890" cy="2484120"/>
          </a:xfrm>
          <a:custGeom>
            <a:avLst/>
            <a:gdLst/>
            <a:ahLst/>
            <a:cxnLst/>
            <a:rect l="l" t="t" r="r" b="b"/>
            <a:pathLst>
              <a:path w="3183890" h="2484120" extrusionOk="0">
                <a:moveTo>
                  <a:pt x="0" y="2484091"/>
                </a:moveTo>
                <a:lnTo>
                  <a:pt x="2555547" y="0"/>
                </a:lnTo>
                <a:lnTo>
                  <a:pt x="3183617" y="2484091"/>
                </a:lnTo>
                <a:lnTo>
                  <a:pt x="0" y="2484091"/>
                </a:lnTo>
                <a:close/>
              </a:path>
            </a:pathLst>
          </a:custGeom>
          <a:solidFill>
            <a:srgbClr val="5C1A0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14"/>
          <p:cNvSpPr/>
          <p:nvPr/>
        </p:nvSpPr>
        <p:spPr>
          <a:xfrm>
            <a:off x="7975238" y="0"/>
            <a:ext cx="10312759" cy="10286999"/>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14"/>
          <p:cNvSpPr/>
          <p:nvPr/>
        </p:nvSpPr>
        <p:spPr>
          <a:xfrm>
            <a:off x="858215" y="1398815"/>
            <a:ext cx="1424305" cy="1085850"/>
          </a:xfrm>
          <a:custGeom>
            <a:avLst/>
            <a:gdLst/>
            <a:ahLst/>
            <a:cxnLst/>
            <a:rect l="l" t="t" r="r" b="b"/>
            <a:pathLst>
              <a:path w="1424305" h="1085850" extrusionOk="0">
                <a:moveTo>
                  <a:pt x="939177" y="384327"/>
                </a:moveTo>
                <a:lnTo>
                  <a:pt x="931735" y="380593"/>
                </a:lnTo>
                <a:lnTo>
                  <a:pt x="911034" y="370687"/>
                </a:lnTo>
                <a:lnTo>
                  <a:pt x="879195" y="356273"/>
                </a:lnTo>
                <a:lnTo>
                  <a:pt x="838390" y="339051"/>
                </a:lnTo>
                <a:lnTo>
                  <a:pt x="834402" y="341337"/>
                </a:lnTo>
                <a:lnTo>
                  <a:pt x="809421" y="360375"/>
                </a:lnTo>
                <a:lnTo>
                  <a:pt x="788428" y="375805"/>
                </a:lnTo>
                <a:lnTo>
                  <a:pt x="729361" y="415137"/>
                </a:lnTo>
                <a:lnTo>
                  <a:pt x="691286" y="437705"/>
                </a:lnTo>
                <a:lnTo>
                  <a:pt x="647509" y="461314"/>
                </a:lnTo>
                <a:lnTo>
                  <a:pt x="598017" y="485305"/>
                </a:lnTo>
                <a:lnTo>
                  <a:pt x="542798" y="509003"/>
                </a:lnTo>
                <a:lnTo>
                  <a:pt x="481863" y="531761"/>
                </a:lnTo>
                <a:lnTo>
                  <a:pt x="415188" y="552881"/>
                </a:lnTo>
                <a:lnTo>
                  <a:pt x="342760" y="571715"/>
                </a:lnTo>
                <a:lnTo>
                  <a:pt x="264591" y="587590"/>
                </a:lnTo>
                <a:lnTo>
                  <a:pt x="180670" y="599833"/>
                </a:lnTo>
                <a:lnTo>
                  <a:pt x="116674" y="606234"/>
                </a:lnTo>
                <a:lnTo>
                  <a:pt x="80822" y="608355"/>
                </a:lnTo>
                <a:lnTo>
                  <a:pt x="56032" y="607517"/>
                </a:lnTo>
                <a:lnTo>
                  <a:pt x="39420" y="602068"/>
                </a:lnTo>
                <a:lnTo>
                  <a:pt x="28016" y="591172"/>
                </a:lnTo>
                <a:lnTo>
                  <a:pt x="25552" y="573151"/>
                </a:lnTo>
                <a:lnTo>
                  <a:pt x="35750" y="546379"/>
                </a:lnTo>
                <a:lnTo>
                  <a:pt x="23406" y="560387"/>
                </a:lnTo>
                <a:lnTo>
                  <a:pt x="11925" y="574522"/>
                </a:lnTo>
                <a:lnTo>
                  <a:pt x="3416" y="590270"/>
                </a:lnTo>
                <a:lnTo>
                  <a:pt x="0" y="609130"/>
                </a:lnTo>
                <a:lnTo>
                  <a:pt x="13423" y="650709"/>
                </a:lnTo>
                <a:lnTo>
                  <a:pt x="48323" y="678065"/>
                </a:lnTo>
                <a:lnTo>
                  <a:pt x="95211" y="694436"/>
                </a:lnTo>
                <a:lnTo>
                  <a:pt x="144627" y="703097"/>
                </a:lnTo>
                <a:lnTo>
                  <a:pt x="187096" y="707301"/>
                </a:lnTo>
                <a:lnTo>
                  <a:pt x="235686" y="709637"/>
                </a:lnTo>
                <a:lnTo>
                  <a:pt x="288734" y="709079"/>
                </a:lnTo>
                <a:lnTo>
                  <a:pt x="343204" y="706005"/>
                </a:lnTo>
                <a:lnTo>
                  <a:pt x="396062" y="700798"/>
                </a:lnTo>
                <a:lnTo>
                  <a:pt x="444246" y="693839"/>
                </a:lnTo>
                <a:lnTo>
                  <a:pt x="491909" y="684631"/>
                </a:lnTo>
                <a:lnTo>
                  <a:pt x="536168" y="674014"/>
                </a:lnTo>
                <a:lnTo>
                  <a:pt x="577964" y="661898"/>
                </a:lnTo>
                <a:lnTo>
                  <a:pt x="618274" y="648131"/>
                </a:lnTo>
                <a:lnTo>
                  <a:pt x="658050" y="632625"/>
                </a:lnTo>
                <a:lnTo>
                  <a:pt x="698246" y="615251"/>
                </a:lnTo>
                <a:lnTo>
                  <a:pt x="739825" y="595884"/>
                </a:lnTo>
                <a:lnTo>
                  <a:pt x="783755" y="574408"/>
                </a:lnTo>
                <a:lnTo>
                  <a:pt x="830986" y="550697"/>
                </a:lnTo>
                <a:lnTo>
                  <a:pt x="882472" y="524649"/>
                </a:lnTo>
                <a:lnTo>
                  <a:pt x="939177" y="496150"/>
                </a:lnTo>
                <a:lnTo>
                  <a:pt x="939177" y="384327"/>
                </a:lnTo>
                <a:close/>
              </a:path>
              <a:path w="1424305" h="1085850" extrusionOk="0">
                <a:moveTo>
                  <a:pt x="1017727" y="145249"/>
                </a:moveTo>
                <a:lnTo>
                  <a:pt x="979716" y="113131"/>
                </a:lnTo>
                <a:lnTo>
                  <a:pt x="938847" y="84531"/>
                </a:lnTo>
                <a:lnTo>
                  <a:pt x="895337" y="59690"/>
                </a:lnTo>
                <a:lnTo>
                  <a:pt x="849439" y="38836"/>
                </a:lnTo>
                <a:lnTo>
                  <a:pt x="801382" y="22199"/>
                </a:lnTo>
                <a:lnTo>
                  <a:pt x="751408" y="10020"/>
                </a:lnTo>
                <a:lnTo>
                  <a:pt x="699731" y="2552"/>
                </a:lnTo>
                <a:lnTo>
                  <a:pt x="646595" y="0"/>
                </a:lnTo>
                <a:lnTo>
                  <a:pt x="599554" y="1993"/>
                </a:lnTo>
                <a:lnTo>
                  <a:pt x="553618" y="7861"/>
                </a:lnTo>
                <a:lnTo>
                  <a:pt x="508965" y="17449"/>
                </a:lnTo>
                <a:lnTo>
                  <a:pt x="465747" y="30581"/>
                </a:lnTo>
                <a:lnTo>
                  <a:pt x="424116" y="47104"/>
                </a:lnTo>
                <a:lnTo>
                  <a:pt x="384263" y="66865"/>
                </a:lnTo>
                <a:lnTo>
                  <a:pt x="346341" y="89674"/>
                </a:lnTo>
                <a:lnTo>
                  <a:pt x="310515" y="115379"/>
                </a:lnTo>
                <a:lnTo>
                  <a:pt x="276936" y="143827"/>
                </a:lnTo>
                <a:lnTo>
                  <a:pt x="245783" y="174853"/>
                </a:lnTo>
                <a:lnTo>
                  <a:pt x="217220" y="208280"/>
                </a:lnTo>
                <a:lnTo>
                  <a:pt x="191389" y="243954"/>
                </a:lnTo>
                <a:lnTo>
                  <a:pt x="168490" y="281724"/>
                </a:lnTo>
                <a:lnTo>
                  <a:pt x="148653" y="321398"/>
                </a:lnTo>
                <a:lnTo>
                  <a:pt x="132054" y="362839"/>
                </a:lnTo>
                <a:lnTo>
                  <a:pt x="118859" y="405879"/>
                </a:lnTo>
                <a:lnTo>
                  <a:pt x="109232" y="450342"/>
                </a:lnTo>
                <a:lnTo>
                  <a:pt x="103339" y="496087"/>
                </a:lnTo>
                <a:lnTo>
                  <a:pt x="101346" y="542925"/>
                </a:lnTo>
                <a:lnTo>
                  <a:pt x="101447" y="553745"/>
                </a:lnTo>
                <a:lnTo>
                  <a:pt x="101765" y="564502"/>
                </a:lnTo>
                <a:lnTo>
                  <a:pt x="102285" y="575183"/>
                </a:lnTo>
                <a:lnTo>
                  <a:pt x="103022" y="585812"/>
                </a:lnTo>
                <a:lnTo>
                  <a:pt x="124536" y="584009"/>
                </a:lnTo>
                <a:lnTo>
                  <a:pt x="145935" y="581926"/>
                </a:lnTo>
                <a:lnTo>
                  <a:pt x="167233" y="579564"/>
                </a:lnTo>
                <a:lnTo>
                  <a:pt x="188442" y="576910"/>
                </a:lnTo>
                <a:lnTo>
                  <a:pt x="187883" y="568464"/>
                </a:lnTo>
                <a:lnTo>
                  <a:pt x="187477" y="559981"/>
                </a:lnTo>
                <a:lnTo>
                  <a:pt x="187236" y="551446"/>
                </a:lnTo>
                <a:lnTo>
                  <a:pt x="187147" y="542874"/>
                </a:lnTo>
                <a:lnTo>
                  <a:pt x="188429" y="508444"/>
                </a:lnTo>
                <a:lnTo>
                  <a:pt x="192227" y="474726"/>
                </a:lnTo>
                <a:lnTo>
                  <a:pt x="198412" y="441782"/>
                </a:lnTo>
                <a:lnTo>
                  <a:pt x="206933" y="409702"/>
                </a:lnTo>
                <a:lnTo>
                  <a:pt x="227444" y="444220"/>
                </a:lnTo>
                <a:lnTo>
                  <a:pt x="258622" y="473938"/>
                </a:lnTo>
                <a:lnTo>
                  <a:pt x="294576" y="499110"/>
                </a:lnTo>
                <a:lnTo>
                  <a:pt x="329387" y="519950"/>
                </a:lnTo>
                <a:lnTo>
                  <a:pt x="348373" y="530796"/>
                </a:lnTo>
                <a:lnTo>
                  <a:pt x="357784" y="536333"/>
                </a:lnTo>
                <a:lnTo>
                  <a:pt x="366991" y="542150"/>
                </a:lnTo>
                <a:lnTo>
                  <a:pt x="384238" y="537527"/>
                </a:lnTo>
                <a:lnTo>
                  <a:pt x="401383" y="532688"/>
                </a:lnTo>
                <a:lnTo>
                  <a:pt x="418426" y="527646"/>
                </a:lnTo>
                <a:lnTo>
                  <a:pt x="435368" y="522401"/>
                </a:lnTo>
                <a:lnTo>
                  <a:pt x="432536" y="512838"/>
                </a:lnTo>
                <a:lnTo>
                  <a:pt x="430784" y="502932"/>
                </a:lnTo>
                <a:lnTo>
                  <a:pt x="461556" y="469874"/>
                </a:lnTo>
                <a:lnTo>
                  <a:pt x="475145" y="469493"/>
                </a:lnTo>
                <a:lnTo>
                  <a:pt x="507009" y="451129"/>
                </a:lnTo>
                <a:lnTo>
                  <a:pt x="521233" y="413067"/>
                </a:lnTo>
                <a:lnTo>
                  <a:pt x="529285" y="369341"/>
                </a:lnTo>
                <a:lnTo>
                  <a:pt x="542632" y="333984"/>
                </a:lnTo>
                <a:lnTo>
                  <a:pt x="559904" y="316077"/>
                </a:lnTo>
                <a:lnTo>
                  <a:pt x="579069" y="299491"/>
                </a:lnTo>
                <a:lnTo>
                  <a:pt x="594626" y="281698"/>
                </a:lnTo>
                <a:lnTo>
                  <a:pt x="601129" y="260223"/>
                </a:lnTo>
                <a:lnTo>
                  <a:pt x="596696" y="241236"/>
                </a:lnTo>
                <a:lnTo>
                  <a:pt x="576795" y="205740"/>
                </a:lnTo>
                <a:lnTo>
                  <a:pt x="572020" y="186740"/>
                </a:lnTo>
                <a:lnTo>
                  <a:pt x="575945" y="163461"/>
                </a:lnTo>
                <a:lnTo>
                  <a:pt x="577303" y="155816"/>
                </a:lnTo>
                <a:lnTo>
                  <a:pt x="553034" y="109067"/>
                </a:lnTo>
                <a:lnTo>
                  <a:pt x="540791" y="97688"/>
                </a:lnTo>
                <a:lnTo>
                  <a:pt x="566534" y="92417"/>
                </a:lnTo>
                <a:lnTo>
                  <a:pt x="592772" y="88582"/>
                </a:lnTo>
                <a:lnTo>
                  <a:pt x="619480" y="86245"/>
                </a:lnTo>
                <a:lnTo>
                  <a:pt x="646595" y="85445"/>
                </a:lnTo>
                <a:lnTo>
                  <a:pt x="681723" y="86766"/>
                </a:lnTo>
                <a:lnTo>
                  <a:pt x="716140" y="90665"/>
                </a:lnTo>
                <a:lnTo>
                  <a:pt x="749731" y="97040"/>
                </a:lnTo>
                <a:lnTo>
                  <a:pt x="782408" y="105803"/>
                </a:lnTo>
                <a:lnTo>
                  <a:pt x="780034" y="134035"/>
                </a:lnTo>
                <a:lnTo>
                  <a:pt x="788771" y="165303"/>
                </a:lnTo>
                <a:lnTo>
                  <a:pt x="805294" y="193852"/>
                </a:lnTo>
                <a:lnTo>
                  <a:pt x="826262" y="213944"/>
                </a:lnTo>
                <a:lnTo>
                  <a:pt x="844067" y="223253"/>
                </a:lnTo>
                <a:lnTo>
                  <a:pt x="862393" y="231902"/>
                </a:lnTo>
                <a:lnTo>
                  <a:pt x="878420" y="242481"/>
                </a:lnTo>
                <a:lnTo>
                  <a:pt x="889342" y="257505"/>
                </a:lnTo>
                <a:lnTo>
                  <a:pt x="891070" y="261785"/>
                </a:lnTo>
                <a:lnTo>
                  <a:pt x="891857" y="266065"/>
                </a:lnTo>
                <a:lnTo>
                  <a:pt x="892022" y="270294"/>
                </a:lnTo>
                <a:lnTo>
                  <a:pt x="921829" y="243687"/>
                </a:lnTo>
                <a:lnTo>
                  <a:pt x="950734" y="216103"/>
                </a:lnTo>
                <a:lnTo>
                  <a:pt x="978700" y="187553"/>
                </a:lnTo>
                <a:lnTo>
                  <a:pt x="1005713" y="158038"/>
                </a:lnTo>
                <a:lnTo>
                  <a:pt x="1014488" y="148132"/>
                </a:lnTo>
                <a:lnTo>
                  <a:pt x="1017727" y="145249"/>
                </a:lnTo>
                <a:close/>
              </a:path>
              <a:path w="1424305" h="1085850" extrusionOk="0">
                <a:moveTo>
                  <a:pt x="1191920" y="542925"/>
                </a:moveTo>
                <a:lnTo>
                  <a:pt x="1191577" y="523811"/>
                </a:lnTo>
                <a:lnTo>
                  <a:pt x="1190574" y="504863"/>
                </a:lnTo>
                <a:lnTo>
                  <a:pt x="1188923" y="486079"/>
                </a:lnTo>
                <a:lnTo>
                  <a:pt x="1186662" y="467499"/>
                </a:lnTo>
                <a:lnTo>
                  <a:pt x="1175816" y="475056"/>
                </a:lnTo>
                <a:lnTo>
                  <a:pt x="1161732" y="483933"/>
                </a:lnTo>
                <a:lnTo>
                  <a:pt x="1069098" y="538111"/>
                </a:lnTo>
                <a:lnTo>
                  <a:pt x="1022807" y="562965"/>
                </a:lnTo>
                <a:lnTo>
                  <a:pt x="975563" y="586206"/>
                </a:lnTo>
                <a:lnTo>
                  <a:pt x="927417" y="607834"/>
                </a:lnTo>
                <a:lnTo>
                  <a:pt x="878433" y="627811"/>
                </a:lnTo>
                <a:lnTo>
                  <a:pt x="828675" y="646112"/>
                </a:lnTo>
                <a:lnTo>
                  <a:pt x="828167" y="650621"/>
                </a:lnTo>
                <a:lnTo>
                  <a:pt x="848550" y="692480"/>
                </a:lnTo>
                <a:lnTo>
                  <a:pt x="884034" y="707085"/>
                </a:lnTo>
                <a:lnTo>
                  <a:pt x="902246" y="706970"/>
                </a:lnTo>
                <a:lnTo>
                  <a:pt x="910869" y="708291"/>
                </a:lnTo>
                <a:lnTo>
                  <a:pt x="935926" y="765136"/>
                </a:lnTo>
                <a:lnTo>
                  <a:pt x="940917" y="834999"/>
                </a:lnTo>
                <a:lnTo>
                  <a:pt x="938225" y="869962"/>
                </a:lnTo>
                <a:lnTo>
                  <a:pt x="936510" y="884059"/>
                </a:lnTo>
                <a:lnTo>
                  <a:pt x="936028" y="891133"/>
                </a:lnTo>
                <a:lnTo>
                  <a:pt x="894854" y="927925"/>
                </a:lnTo>
                <a:lnTo>
                  <a:pt x="850328" y="953084"/>
                </a:lnTo>
                <a:lnTo>
                  <a:pt x="802906" y="973251"/>
                </a:lnTo>
                <a:lnTo>
                  <a:pt x="752906" y="988098"/>
                </a:lnTo>
                <a:lnTo>
                  <a:pt x="700709" y="997267"/>
                </a:lnTo>
                <a:lnTo>
                  <a:pt x="646658" y="1000404"/>
                </a:lnTo>
                <a:lnTo>
                  <a:pt x="630250" y="1000112"/>
                </a:lnTo>
                <a:lnTo>
                  <a:pt x="613994" y="999248"/>
                </a:lnTo>
                <a:lnTo>
                  <a:pt x="597890" y="997826"/>
                </a:lnTo>
                <a:lnTo>
                  <a:pt x="581964" y="995845"/>
                </a:lnTo>
                <a:lnTo>
                  <a:pt x="582180" y="992009"/>
                </a:lnTo>
                <a:lnTo>
                  <a:pt x="600722" y="945337"/>
                </a:lnTo>
                <a:lnTo>
                  <a:pt x="618617" y="928839"/>
                </a:lnTo>
                <a:lnTo>
                  <a:pt x="626033" y="922235"/>
                </a:lnTo>
                <a:lnTo>
                  <a:pt x="631659" y="914781"/>
                </a:lnTo>
                <a:lnTo>
                  <a:pt x="634034" y="906005"/>
                </a:lnTo>
                <a:lnTo>
                  <a:pt x="631837" y="896569"/>
                </a:lnTo>
                <a:lnTo>
                  <a:pt x="625970" y="888441"/>
                </a:lnTo>
                <a:lnTo>
                  <a:pt x="618236" y="881049"/>
                </a:lnTo>
                <a:lnTo>
                  <a:pt x="610450" y="873798"/>
                </a:lnTo>
                <a:lnTo>
                  <a:pt x="599503" y="857618"/>
                </a:lnTo>
                <a:lnTo>
                  <a:pt x="594944" y="839190"/>
                </a:lnTo>
                <a:lnTo>
                  <a:pt x="596950" y="820547"/>
                </a:lnTo>
                <a:lnTo>
                  <a:pt x="605701" y="803706"/>
                </a:lnTo>
                <a:lnTo>
                  <a:pt x="621398" y="783640"/>
                </a:lnTo>
                <a:lnTo>
                  <a:pt x="636778" y="763231"/>
                </a:lnTo>
                <a:lnTo>
                  <a:pt x="666940" y="721829"/>
                </a:lnTo>
                <a:lnTo>
                  <a:pt x="679221" y="690168"/>
                </a:lnTo>
                <a:lnTo>
                  <a:pt x="679170" y="690003"/>
                </a:lnTo>
                <a:lnTo>
                  <a:pt x="627392" y="701509"/>
                </a:lnTo>
                <a:lnTo>
                  <a:pt x="575132" y="711288"/>
                </a:lnTo>
                <a:lnTo>
                  <a:pt x="522452" y="719328"/>
                </a:lnTo>
                <a:lnTo>
                  <a:pt x="469404" y="725614"/>
                </a:lnTo>
                <a:lnTo>
                  <a:pt x="416039" y="730110"/>
                </a:lnTo>
                <a:lnTo>
                  <a:pt x="368401" y="732599"/>
                </a:lnTo>
                <a:lnTo>
                  <a:pt x="352628" y="733120"/>
                </a:lnTo>
                <a:lnTo>
                  <a:pt x="351802" y="747636"/>
                </a:lnTo>
                <a:lnTo>
                  <a:pt x="357771" y="789635"/>
                </a:lnTo>
                <a:lnTo>
                  <a:pt x="389242" y="838619"/>
                </a:lnTo>
                <a:lnTo>
                  <a:pt x="439559" y="869632"/>
                </a:lnTo>
                <a:lnTo>
                  <a:pt x="454329" y="874903"/>
                </a:lnTo>
                <a:lnTo>
                  <a:pt x="461416" y="878103"/>
                </a:lnTo>
                <a:lnTo>
                  <a:pt x="467944" y="882256"/>
                </a:lnTo>
                <a:lnTo>
                  <a:pt x="473532" y="887831"/>
                </a:lnTo>
                <a:lnTo>
                  <a:pt x="477469" y="894651"/>
                </a:lnTo>
                <a:lnTo>
                  <a:pt x="479120" y="902068"/>
                </a:lnTo>
                <a:lnTo>
                  <a:pt x="477824" y="909459"/>
                </a:lnTo>
                <a:lnTo>
                  <a:pt x="475475" y="915187"/>
                </a:lnTo>
                <a:lnTo>
                  <a:pt x="470001" y="919861"/>
                </a:lnTo>
                <a:lnTo>
                  <a:pt x="469900" y="930313"/>
                </a:lnTo>
                <a:lnTo>
                  <a:pt x="474980" y="937552"/>
                </a:lnTo>
                <a:lnTo>
                  <a:pt x="479145" y="943851"/>
                </a:lnTo>
                <a:lnTo>
                  <a:pt x="484606" y="952817"/>
                </a:lnTo>
                <a:lnTo>
                  <a:pt x="498500" y="976096"/>
                </a:lnTo>
                <a:lnTo>
                  <a:pt x="454431" y="958557"/>
                </a:lnTo>
                <a:lnTo>
                  <a:pt x="412750" y="936752"/>
                </a:lnTo>
                <a:lnTo>
                  <a:pt x="373722" y="910932"/>
                </a:lnTo>
                <a:lnTo>
                  <a:pt x="337629" y="881405"/>
                </a:lnTo>
                <a:lnTo>
                  <a:pt x="304736" y="848423"/>
                </a:lnTo>
                <a:lnTo>
                  <a:pt x="275336" y="812279"/>
                </a:lnTo>
                <a:lnTo>
                  <a:pt x="249682" y="773226"/>
                </a:lnTo>
                <a:lnTo>
                  <a:pt x="228041" y="731558"/>
                </a:lnTo>
                <a:lnTo>
                  <a:pt x="206565" y="730250"/>
                </a:lnTo>
                <a:lnTo>
                  <a:pt x="183184" y="728446"/>
                </a:lnTo>
                <a:lnTo>
                  <a:pt x="159346" y="726262"/>
                </a:lnTo>
                <a:lnTo>
                  <a:pt x="146062" y="724801"/>
                </a:lnTo>
                <a:lnTo>
                  <a:pt x="132118" y="722998"/>
                </a:lnTo>
                <a:lnTo>
                  <a:pt x="150025" y="767334"/>
                </a:lnTo>
                <a:lnTo>
                  <a:pt x="171627" y="809637"/>
                </a:lnTo>
                <a:lnTo>
                  <a:pt x="196735" y="849706"/>
                </a:lnTo>
                <a:lnTo>
                  <a:pt x="225158" y="887349"/>
                </a:lnTo>
                <a:lnTo>
                  <a:pt x="256667" y="922350"/>
                </a:lnTo>
                <a:lnTo>
                  <a:pt x="291084" y="954532"/>
                </a:lnTo>
                <a:lnTo>
                  <a:pt x="328193" y="983665"/>
                </a:lnTo>
                <a:lnTo>
                  <a:pt x="367804" y="1009573"/>
                </a:lnTo>
                <a:lnTo>
                  <a:pt x="409714" y="1032052"/>
                </a:lnTo>
                <a:lnTo>
                  <a:pt x="453720" y="1050886"/>
                </a:lnTo>
                <a:lnTo>
                  <a:pt x="499618" y="1065885"/>
                </a:lnTo>
                <a:lnTo>
                  <a:pt x="547204" y="1076845"/>
                </a:lnTo>
                <a:lnTo>
                  <a:pt x="596277" y="1083564"/>
                </a:lnTo>
                <a:lnTo>
                  <a:pt x="646658" y="1085850"/>
                </a:lnTo>
                <a:lnTo>
                  <a:pt x="693699" y="1083856"/>
                </a:lnTo>
                <a:lnTo>
                  <a:pt x="739635" y="1077988"/>
                </a:lnTo>
                <a:lnTo>
                  <a:pt x="784288" y="1068400"/>
                </a:lnTo>
                <a:lnTo>
                  <a:pt x="827519" y="1055268"/>
                </a:lnTo>
                <a:lnTo>
                  <a:pt x="869137" y="1038745"/>
                </a:lnTo>
                <a:lnTo>
                  <a:pt x="908989" y="1018997"/>
                </a:lnTo>
                <a:lnTo>
                  <a:pt x="946912" y="996188"/>
                </a:lnTo>
                <a:lnTo>
                  <a:pt x="982738" y="970470"/>
                </a:lnTo>
                <a:lnTo>
                  <a:pt x="1016317" y="942022"/>
                </a:lnTo>
                <a:lnTo>
                  <a:pt x="1047470" y="911009"/>
                </a:lnTo>
                <a:lnTo>
                  <a:pt x="1076045" y="877570"/>
                </a:lnTo>
                <a:lnTo>
                  <a:pt x="1101864" y="841895"/>
                </a:lnTo>
                <a:lnTo>
                  <a:pt x="1124775" y="804138"/>
                </a:lnTo>
                <a:lnTo>
                  <a:pt x="1144600" y="764451"/>
                </a:lnTo>
                <a:lnTo>
                  <a:pt x="1161199" y="723011"/>
                </a:lnTo>
                <a:lnTo>
                  <a:pt x="1174394" y="679970"/>
                </a:lnTo>
                <a:lnTo>
                  <a:pt x="1184021" y="635508"/>
                </a:lnTo>
                <a:lnTo>
                  <a:pt x="1189913" y="589775"/>
                </a:lnTo>
                <a:lnTo>
                  <a:pt x="1191920" y="542925"/>
                </a:lnTo>
                <a:close/>
              </a:path>
              <a:path w="1424305" h="1085850" extrusionOk="0">
                <a:moveTo>
                  <a:pt x="1424178" y="110858"/>
                </a:moveTo>
                <a:lnTo>
                  <a:pt x="1421752" y="88557"/>
                </a:lnTo>
                <a:lnTo>
                  <a:pt x="1418031" y="86245"/>
                </a:lnTo>
                <a:lnTo>
                  <a:pt x="1402651" y="76682"/>
                </a:lnTo>
                <a:lnTo>
                  <a:pt x="1395984" y="76365"/>
                </a:lnTo>
                <a:lnTo>
                  <a:pt x="1395984" y="125158"/>
                </a:lnTo>
                <a:lnTo>
                  <a:pt x="1387767" y="142748"/>
                </a:lnTo>
                <a:lnTo>
                  <a:pt x="1376451" y="155409"/>
                </a:lnTo>
                <a:lnTo>
                  <a:pt x="1370749" y="160261"/>
                </a:lnTo>
                <a:lnTo>
                  <a:pt x="1367091" y="132994"/>
                </a:lnTo>
                <a:lnTo>
                  <a:pt x="1354035" y="114554"/>
                </a:lnTo>
                <a:lnTo>
                  <a:pt x="1345298" y="108026"/>
                </a:lnTo>
                <a:lnTo>
                  <a:pt x="1340027" y="104101"/>
                </a:lnTo>
                <a:lnTo>
                  <a:pt x="1333487" y="100799"/>
                </a:lnTo>
                <a:lnTo>
                  <a:pt x="1358760" y="89509"/>
                </a:lnTo>
                <a:lnTo>
                  <a:pt x="1373327" y="86245"/>
                </a:lnTo>
                <a:lnTo>
                  <a:pt x="1382699" y="91440"/>
                </a:lnTo>
                <a:lnTo>
                  <a:pt x="1392428" y="105524"/>
                </a:lnTo>
                <a:lnTo>
                  <a:pt x="1395984" y="125158"/>
                </a:lnTo>
                <a:lnTo>
                  <a:pt x="1395984" y="76365"/>
                </a:lnTo>
                <a:lnTo>
                  <a:pt x="1373695" y="75298"/>
                </a:lnTo>
                <a:lnTo>
                  <a:pt x="1343037" y="81292"/>
                </a:lnTo>
                <a:lnTo>
                  <a:pt x="1318844" y="91567"/>
                </a:lnTo>
                <a:lnTo>
                  <a:pt x="1292529" y="108026"/>
                </a:lnTo>
                <a:lnTo>
                  <a:pt x="1031633" y="45453"/>
                </a:lnTo>
                <a:lnTo>
                  <a:pt x="1024153" y="43281"/>
                </a:lnTo>
                <a:lnTo>
                  <a:pt x="1015492" y="44665"/>
                </a:lnTo>
                <a:lnTo>
                  <a:pt x="1008227" y="49174"/>
                </a:lnTo>
                <a:lnTo>
                  <a:pt x="999070" y="57848"/>
                </a:lnTo>
                <a:lnTo>
                  <a:pt x="994689" y="68414"/>
                </a:lnTo>
                <a:lnTo>
                  <a:pt x="995375" y="79095"/>
                </a:lnTo>
                <a:lnTo>
                  <a:pt x="1001471" y="88112"/>
                </a:lnTo>
                <a:lnTo>
                  <a:pt x="1138110" y="195529"/>
                </a:lnTo>
                <a:lnTo>
                  <a:pt x="996556" y="318249"/>
                </a:lnTo>
                <a:lnTo>
                  <a:pt x="929728" y="290271"/>
                </a:lnTo>
                <a:lnTo>
                  <a:pt x="923671" y="288556"/>
                </a:lnTo>
                <a:lnTo>
                  <a:pt x="917473" y="288315"/>
                </a:lnTo>
                <a:lnTo>
                  <a:pt x="911402" y="289547"/>
                </a:lnTo>
                <a:lnTo>
                  <a:pt x="905713" y="292214"/>
                </a:lnTo>
                <a:lnTo>
                  <a:pt x="876655" y="310349"/>
                </a:lnTo>
                <a:lnTo>
                  <a:pt x="876935" y="318414"/>
                </a:lnTo>
                <a:lnTo>
                  <a:pt x="882688" y="321475"/>
                </a:lnTo>
                <a:lnTo>
                  <a:pt x="969848" y="368985"/>
                </a:lnTo>
                <a:lnTo>
                  <a:pt x="974204" y="472782"/>
                </a:lnTo>
                <a:lnTo>
                  <a:pt x="981405" y="476567"/>
                </a:lnTo>
                <a:lnTo>
                  <a:pt x="1017612" y="453923"/>
                </a:lnTo>
                <a:lnTo>
                  <a:pt x="1022197" y="446189"/>
                </a:lnTo>
                <a:lnTo>
                  <a:pt x="1026109" y="371373"/>
                </a:lnTo>
                <a:lnTo>
                  <a:pt x="1139240" y="318249"/>
                </a:lnTo>
                <a:lnTo>
                  <a:pt x="1192085" y="293433"/>
                </a:lnTo>
                <a:lnTo>
                  <a:pt x="1235049" y="490575"/>
                </a:lnTo>
                <a:lnTo>
                  <a:pt x="1240523" y="499960"/>
                </a:lnTo>
                <a:lnTo>
                  <a:pt x="1249857" y="505231"/>
                </a:lnTo>
                <a:lnTo>
                  <a:pt x="1261313" y="505904"/>
                </a:lnTo>
                <a:lnTo>
                  <a:pt x="1273149" y="501484"/>
                </a:lnTo>
                <a:lnTo>
                  <a:pt x="1280414" y="496976"/>
                </a:lnTo>
                <a:lnTo>
                  <a:pt x="1285443" y="489800"/>
                </a:lnTo>
                <a:lnTo>
                  <a:pt x="1286725" y="482130"/>
                </a:lnTo>
                <a:lnTo>
                  <a:pt x="1327111" y="293433"/>
                </a:lnTo>
                <a:lnTo>
                  <a:pt x="1347952" y="196037"/>
                </a:lnTo>
                <a:lnTo>
                  <a:pt x="1374267" y="179565"/>
                </a:lnTo>
                <a:lnTo>
                  <a:pt x="1394079" y="162344"/>
                </a:lnTo>
                <a:lnTo>
                  <a:pt x="1395653" y="160261"/>
                </a:lnTo>
                <a:lnTo>
                  <a:pt x="1412836" y="137439"/>
                </a:lnTo>
                <a:lnTo>
                  <a:pt x="1424178" y="11085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14"/>
          <p:cNvSpPr/>
          <p:nvPr/>
        </p:nvSpPr>
        <p:spPr>
          <a:xfrm>
            <a:off x="10331988" y="5453816"/>
            <a:ext cx="7625912" cy="42891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14"/>
          <p:cNvSpPr/>
          <p:nvPr/>
        </p:nvSpPr>
        <p:spPr>
          <a:xfrm>
            <a:off x="721278" y="3679271"/>
            <a:ext cx="7625912" cy="428914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1;p14"/>
          <p:cNvSpPr/>
          <p:nvPr/>
        </p:nvSpPr>
        <p:spPr>
          <a:xfrm>
            <a:off x="10334566" y="2941281"/>
            <a:ext cx="947419" cy="1236345"/>
          </a:xfrm>
          <a:custGeom>
            <a:avLst/>
            <a:gdLst/>
            <a:ahLst/>
            <a:cxnLst/>
            <a:rect l="l" t="t" r="r" b="b"/>
            <a:pathLst>
              <a:path w="947420" h="1236345" extrusionOk="0">
                <a:moveTo>
                  <a:pt x="629428" y="1236268"/>
                </a:moveTo>
                <a:lnTo>
                  <a:pt x="561230" y="1235495"/>
                </a:lnTo>
                <a:lnTo>
                  <a:pt x="491008" y="1233954"/>
                </a:lnTo>
                <a:lnTo>
                  <a:pt x="420255" y="1231724"/>
                </a:lnTo>
                <a:lnTo>
                  <a:pt x="350464" y="1228886"/>
                </a:lnTo>
                <a:lnTo>
                  <a:pt x="283130" y="1225519"/>
                </a:lnTo>
                <a:lnTo>
                  <a:pt x="219746" y="1221703"/>
                </a:lnTo>
                <a:lnTo>
                  <a:pt x="161805" y="1217518"/>
                </a:lnTo>
                <a:lnTo>
                  <a:pt x="110800" y="1213043"/>
                </a:lnTo>
                <a:lnTo>
                  <a:pt x="68226" y="1208359"/>
                </a:lnTo>
                <a:lnTo>
                  <a:pt x="14343" y="1198681"/>
                </a:lnTo>
                <a:lnTo>
                  <a:pt x="1203" y="1158293"/>
                </a:lnTo>
                <a:lnTo>
                  <a:pt x="0" y="1023229"/>
                </a:lnTo>
                <a:lnTo>
                  <a:pt x="2770" y="677763"/>
                </a:lnTo>
                <a:lnTo>
                  <a:pt x="9878" y="11004"/>
                </a:lnTo>
                <a:lnTo>
                  <a:pt x="49411" y="6081"/>
                </a:lnTo>
                <a:lnTo>
                  <a:pt x="130415" y="2446"/>
                </a:lnTo>
                <a:lnTo>
                  <a:pt x="182953" y="1195"/>
                </a:lnTo>
                <a:lnTo>
                  <a:pt x="241640" y="369"/>
                </a:lnTo>
                <a:lnTo>
                  <a:pt x="305069" y="0"/>
                </a:lnTo>
                <a:lnTo>
                  <a:pt x="371833" y="122"/>
                </a:lnTo>
                <a:lnTo>
                  <a:pt x="440527" y="770"/>
                </a:lnTo>
                <a:lnTo>
                  <a:pt x="509745" y="1977"/>
                </a:lnTo>
                <a:lnTo>
                  <a:pt x="578079" y="3778"/>
                </a:lnTo>
                <a:lnTo>
                  <a:pt x="644124" y="6206"/>
                </a:lnTo>
                <a:lnTo>
                  <a:pt x="706472" y="9296"/>
                </a:lnTo>
                <a:lnTo>
                  <a:pt x="763719" y="13081"/>
                </a:lnTo>
                <a:lnTo>
                  <a:pt x="814456" y="17595"/>
                </a:lnTo>
                <a:lnTo>
                  <a:pt x="857279" y="22872"/>
                </a:lnTo>
                <a:lnTo>
                  <a:pt x="913554" y="35853"/>
                </a:lnTo>
                <a:lnTo>
                  <a:pt x="930579" y="78950"/>
                </a:lnTo>
                <a:lnTo>
                  <a:pt x="936092" y="152415"/>
                </a:lnTo>
                <a:lnTo>
                  <a:pt x="938489" y="200934"/>
                </a:lnTo>
                <a:lnTo>
                  <a:pt x="940628" y="255969"/>
                </a:lnTo>
                <a:lnTo>
                  <a:pt x="942497" y="316513"/>
                </a:lnTo>
                <a:lnTo>
                  <a:pt x="944080" y="381562"/>
                </a:lnTo>
                <a:lnTo>
                  <a:pt x="945366" y="450107"/>
                </a:lnTo>
                <a:lnTo>
                  <a:pt x="946342" y="521144"/>
                </a:lnTo>
                <a:lnTo>
                  <a:pt x="946993" y="593665"/>
                </a:lnTo>
                <a:lnTo>
                  <a:pt x="947306" y="666665"/>
                </a:lnTo>
                <a:lnTo>
                  <a:pt x="947269" y="739137"/>
                </a:lnTo>
                <a:lnTo>
                  <a:pt x="946868" y="810075"/>
                </a:lnTo>
                <a:lnTo>
                  <a:pt x="946089" y="878473"/>
                </a:lnTo>
                <a:lnTo>
                  <a:pt x="944920" y="943325"/>
                </a:lnTo>
                <a:lnTo>
                  <a:pt x="943346" y="1003624"/>
                </a:lnTo>
                <a:lnTo>
                  <a:pt x="941356" y="1058364"/>
                </a:lnTo>
                <a:lnTo>
                  <a:pt x="938935" y="1106539"/>
                </a:lnTo>
                <a:lnTo>
                  <a:pt x="936070" y="1147142"/>
                </a:lnTo>
                <a:lnTo>
                  <a:pt x="928956" y="1201610"/>
                </a:lnTo>
                <a:lnTo>
                  <a:pt x="887781" y="1225815"/>
                </a:lnTo>
                <a:lnTo>
                  <a:pt x="806942" y="1233179"/>
                </a:lnTo>
                <a:lnTo>
                  <a:pt x="753778" y="1235190"/>
                </a:lnTo>
                <a:lnTo>
                  <a:pt x="694109" y="1236193"/>
                </a:lnTo>
                <a:lnTo>
                  <a:pt x="629428" y="1236268"/>
                </a:lnTo>
                <a:close/>
              </a:path>
            </a:pathLst>
          </a:custGeom>
          <a:solidFill>
            <a:srgbClr val="3F78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14"/>
          <p:cNvSpPr/>
          <p:nvPr/>
        </p:nvSpPr>
        <p:spPr>
          <a:xfrm>
            <a:off x="10436983" y="3000833"/>
            <a:ext cx="743585" cy="1031240"/>
          </a:xfrm>
          <a:custGeom>
            <a:avLst/>
            <a:gdLst/>
            <a:ahLst/>
            <a:cxnLst/>
            <a:rect l="l" t="t" r="r" b="b"/>
            <a:pathLst>
              <a:path w="743584" h="1031239" extrusionOk="0">
                <a:moveTo>
                  <a:pt x="527961" y="1031039"/>
                </a:moveTo>
                <a:lnTo>
                  <a:pt x="461913" y="1030692"/>
                </a:lnTo>
                <a:lnTo>
                  <a:pt x="392566" y="1029275"/>
                </a:lnTo>
                <a:lnTo>
                  <a:pt x="322299" y="1026922"/>
                </a:lnTo>
                <a:lnTo>
                  <a:pt x="253494" y="1023769"/>
                </a:lnTo>
                <a:lnTo>
                  <a:pt x="188533" y="1019951"/>
                </a:lnTo>
                <a:lnTo>
                  <a:pt x="129795" y="1015604"/>
                </a:lnTo>
                <a:lnTo>
                  <a:pt x="79664" y="1010862"/>
                </a:lnTo>
                <a:lnTo>
                  <a:pt x="40519" y="1005861"/>
                </a:lnTo>
                <a:lnTo>
                  <a:pt x="941" y="965968"/>
                </a:lnTo>
                <a:lnTo>
                  <a:pt x="0" y="853326"/>
                </a:lnTo>
                <a:lnTo>
                  <a:pt x="2171" y="565220"/>
                </a:lnTo>
                <a:lnTo>
                  <a:pt x="7740" y="9167"/>
                </a:lnTo>
                <a:lnTo>
                  <a:pt x="52884" y="4139"/>
                </a:lnTo>
                <a:lnTo>
                  <a:pt x="94734" y="2278"/>
                </a:lnTo>
                <a:lnTo>
                  <a:pt x="146446" y="930"/>
                </a:lnTo>
                <a:lnTo>
                  <a:pt x="205780" y="151"/>
                </a:lnTo>
                <a:lnTo>
                  <a:pt x="270491" y="0"/>
                </a:lnTo>
                <a:lnTo>
                  <a:pt x="338339" y="533"/>
                </a:lnTo>
                <a:lnTo>
                  <a:pt x="407082" y="1809"/>
                </a:lnTo>
                <a:lnTo>
                  <a:pt x="474476" y="3886"/>
                </a:lnTo>
                <a:lnTo>
                  <a:pt x="538281" y="6820"/>
                </a:lnTo>
                <a:lnTo>
                  <a:pt x="596254" y="10669"/>
                </a:lnTo>
                <a:lnTo>
                  <a:pt x="646153" y="15491"/>
                </a:lnTo>
                <a:lnTo>
                  <a:pt x="685736" y="21344"/>
                </a:lnTo>
                <a:lnTo>
                  <a:pt x="724985" y="36371"/>
                </a:lnTo>
                <a:lnTo>
                  <a:pt x="730964" y="76312"/>
                </a:lnTo>
                <a:lnTo>
                  <a:pt x="735914" y="160790"/>
                </a:lnTo>
                <a:lnTo>
                  <a:pt x="737958" y="216009"/>
                </a:lnTo>
                <a:lnTo>
                  <a:pt x="739689" y="277897"/>
                </a:lnTo>
                <a:lnTo>
                  <a:pt x="741089" y="344965"/>
                </a:lnTo>
                <a:lnTo>
                  <a:pt x="742140" y="415724"/>
                </a:lnTo>
                <a:lnTo>
                  <a:pt x="742823" y="488686"/>
                </a:lnTo>
                <a:lnTo>
                  <a:pt x="743120" y="562362"/>
                </a:lnTo>
                <a:lnTo>
                  <a:pt x="743012" y="635264"/>
                </a:lnTo>
                <a:lnTo>
                  <a:pt x="742481" y="705903"/>
                </a:lnTo>
                <a:lnTo>
                  <a:pt x="741508" y="772791"/>
                </a:lnTo>
                <a:lnTo>
                  <a:pt x="740075" y="834438"/>
                </a:lnTo>
                <a:lnTo>
                  <a:pt x="738163" y="889357"/>
                </a:lnTo>
                <a:lnTo>
                  <a:pt x="735754" y="936058"/>
                </a:lnTo>
                <a:lnTo>
                  <a:pt x="729371" y="998855"/>
                </a:lnTo>
                <a:lnTo>
                  <a:pt x="682493" y="1024300"/>
                </a:lnTo>
                <a:lnTo>
                  <a:pt x="640632" y="1027978"/>
                </a:lnTo>
                <a:lnTo>
                  <a:pt x="588328" y="1030179"/>
                </a:lnTo>
                <a:lnTo>
                  <a:pt x="527961" y="103103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14"/>
          <p:cNvSpPr/>
          <p:nvPr/>
        </p:nvSpPr>
        <p:spPr>
          <a:xfrm>
            <a:off x="10519880" y="3143185"/>
            <a:ext cx="576580" cy="633095"/>
          </a:xfrm>
          <a:custGeom>
            <a:avLst/>
            <a:gdLst/>
            <a:ahLst/>
            <a:cxnLst/>
            <a:rect l="l" t="t" r="r" b="b"/>
            <a:pathLst>
              <a:path w="576579" h="633095" extrusionOk="0">
                <a:moveTo>
                  <a:pt x="569836" y="607009"/>
                </a:moveTo>
                <a:lnTo>
                  <a:pt x="0" y="607009"/>
                </a:lnTo>
                <a:lnTo>
                  <a:pt x="0" y="633031"/>
                </a:lnTo>
                <a:lnTo>
                  <a:pt x="569836" y="633031"/>
                </a:lnTo>
                <a:lnTo>
                  <a:pt x="569836" y="607009"/>
                </a:lnTo>
                <a:close/>
              </a:path>
              <a:path w="576579" h="633095" extrusionOk="0">
                <a:moveTo>
                  <a:pt x="571474" y="455256"/>
                </a:moveTo>
                <a:lnTo>
                  <a:pt x="1625" y="455256"/>
                </a:lnTo>
                <a:lnTo>
                  <a:pt x="1625" y="481266"/>
                </a:lnTo>
                <a:lnTo>
                  <a:pt x="571474" y="481266"/>
                </a:lnTo>
                <a:lnTo>
                  <a:pt x="571474" y="455256"/>
                </a:lnTo>
                <a:close/>
              </a:path>
              <a:path w="576579" h="633095" extrusionOk="0">
                <a:moveTo>
                  <a:pt x="573100" y="303504"/>
                </a:moveTo>
                <a:lnTo>
                  <a:pt x="3263" y="303504"/>
                </a:lnTo>
                <a:lnTo>
                  <a:pt x="3263" y="329514"/>
                </a:lnTo>
                <a:lnTo>
                  <a:pt x="573100" y="329514"/>
                </a:lnTo>
                <a:lnTo>
                  <a:pt x="573100" y="303504"/>
                </a:lnTo>
                <a:close/>
              </a:path>
              <a:path w="576579" h="633095" extrusionOk="0">
                <a:moveTo>
                  <a:pt x="574738" y="151752"/>
                </a:moveTo>
                <a:lnTo>
                  <a:pt x="4902" y="151752"/>
                </a:lnTo>
                <a:lnTo>
                  <a:pt x="4902" y="177761"/>
                </a:lnTo>
                <a:lnTo>
                  <a:pt x="574738" y="177761"/>
                </a:lnTo>
                <a:lnTo>
                  <a:pt x="574738" y="151752"/>
                </a:lnTo>
                <a:close/>
              </a:path>
              <a:path w="576579" h="633095" extrusionOk="0">
                <a:moveTo>
                  <a:pt x="576376" y="0"/>
                </a:moveTo>
                <a:lnTo>
                  <a:pt x="6540" y="0"/>
                </a:lnTo>
                <a:lnTo>
                  <a:pt x="6540" y="26009"/>
                </a:lnTo>
                <a:lnTo>
                  <a:pt x="576376" y="26009"/>
                </a:lnTo>
                <a:lnTo>
                  <a:pt x="576376" y="0"/>
                </a:lnTo>
                <a:close/>
              </a:path>
            </a:pathLst>
          </a:custGeom>
          <a:solidFill>
            <a:srgbClr val="3F78A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14"/>
          <p:cNvSpPr/>
          <p:nvPr/>
        </p:nvSpPr>
        <p:spPr>
          <a:xfrm>
            <a:off x="10619603" y="2830984"/>
            <a:ext cx="353695" cy="191135"/>
          </a:xfrm>
          <a:custGeom>
            <a:avLst/>
            <a:gdLst/>
            <a:ahLst/>
            <a:cxnLst/>
            <a:rect l="l" t="t" r="r" b="b"/>
            <a:pathLst>
              <a:path w="353695" h="191135" extrusionOk="0">
                <a:moveTo>
                  <a:pt x="350999" y="190780"/>
                </a:moveTo>
                <a:lnTo>
                  <a:pt x="0" y="190780"/>
                </a:lnTo>
                <a:lnTo>
                  <a:pt x="0" y="84549"/>
                </a:lnTo>
                <a:lnTo>
                  <a:pt x="11173" y="82924"/>
                </a:lnTo>
                <a:lnTo>
                  <a:pt x="37378" y="78046"/>
                </a:lnTo>
                <a:lnTo>
                  <a:pt x="67645" y="69916"/>
                </a:lnTo>
                <a:lnTo>
                  <a:pt x="91003" y="58534"/>
                </a:lnTo>
                <a:lnTo>
                  <a:pt x="107554" y="42070"/>
                </a:lnTo>
                <a:lnTo>
                  <a:pt x="125934" y="22762"/>
                </a:lnTo>
                <a:lnTo>
                  <a:pt x="147970" y="6706"/>
                </a:lnTo>
                <a:lnTo>
                  <a:pt x="175490" y="0"/>
                </a:lnTo>
                <a:lnTo>
                  <a:pt x="207184" y="10602"/>
                </a:lnTo>
                <a:lnTo>
                  <a:pt x="228416" y="26556"/>
                </a:lnTo>
                <a:lnTo>
                  <a:pt x="184155" y="26556"/>
                </a:lnTo>
                <a:lnTo>
                  <a:pt x="177535" y="27199"/>
                </a:lnTo>
                <a:lnTo>
                  <a:pt x="163703" y="31705"/>
                </a:lnTo>
                <a:lnTo>
                  <a:pt x="151699" y="43934"/>
                </a:lnTo>
                <a:lnTo>
                  <a:pt x="150564" y="67750"/>
                </a:lnTo>
                <a:lnTo>
                  <a:pt x="159758" y="81339"/>
                </a:lnTo>
                <a:lnTo>
                  <a:pt x="174447" y="84164"/>
                </a:lnTo>
                <a:lnTo>
                  <a:pt x="353083" y="84164"/>
                </a:lnTo>
                <a:lnTo>
                  <a:pt x="350999" y="190780"/>
                </a:lnTo>
                <a:close/>
              </a:path>
              <a:path w="353695" h="191135" extrusionOk="0">
                <a:moveTo>
                  <a:pt x="353083" y="84164"/>
                </a:moveTo>
                <a:lnTo>
                  <a:pt x="174447" y="84164"/>
                </a:lnTo>
                <a:lnTo>
                  <a:pt x="189384" y="78782"/>
                </a:lnTo>
                <a:lnTo>
                  <a:pt x="199318" y="67750"/>
                </a:lnTo>
                <a:lnTo>
                  <a:pt x="203430" y="56132"/>
                </a:lnTo>
                <a:lnTo>
                  <a:pt x="203332" y="46347"/>
                </a:lnTo>
                <a:lnTo>
                  <a:pt x="197436" y="36964"/>
                </a:lnTo>
                <a:lnTo>
                  <a:pt x="184155" y="26556"/>
                </a:lnTo>
                <a:lnTo>
                  <a:pt x="228416" y="26556"/>
                </a:lnTo>
                <a:lnTo>
                  <a:pt x="238875" y="34414"/>
                </a:lnTo>
                <a:lnTo>
                  <a:pt x="268125" y="59446"/>
                </a:lnTo>
                <a:lnTo>
                  <a:pt x="292494" y="73706"/>
                </a:lnTo>
                <a:lnTo>
                  <a:pt x="313856" y="77430"/>
                </a:lnTo>
                <a:lnTo>
                  <a:pt x="333390" y="79276"/>
                </a:lnTo>
                <a:lnTo>
                  <a:pt x="347644" y="79902"/>
                </a:lnTo>
                <a:lnTo>
                  <a:pt x="353165" y="79965"/>
                </a:lnTo>
                <a:lnTo>
                  <a:pt x="353083" y="84164"/>
                </a:lnTo>
                <a:close/>
              </a:path>
            </a:pathLst>
          </a:custGeom>
          <a:solidFill>
            <a:srgbClr val="8EB9D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14"/>
          <p:cNvSpPr txBox="1">
            <a:spLocks noGrp="1"/>
          </p:cNvSpPr>
          <p:nvPr>
            <p:ph type="ctrTitle"/>
          </p:nvPr>
        </p:nvSpPr>
        <p:spPr>
          <a:xfrm>
            <a:off x="806450" y="2671295"/>
            <a:ext cx="16675100" cy="7569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4"/>
          <p:cNvSpPr txBox="1">
            <a:spLocks noGrp="1"/>
          </p:cNvSpPr>
          <p:nvPr>
            <p:ph type="subTitle" idx="1"/>
          </p:nvPr>
        </p:nvSpPr>
        <p:spPr>
          <a:xfrm>
            <a:off x="2743200" y="5760720"/>
            <a:ext cx="12801600" cy="25717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4"/>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4"/>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0"/>
        <p:cNvGrpSpPr/>
        <p:nvPr/>
      </p:nvGrpSpPr>
      <p:grpSpPr>
        <a:xfrm>
          <a:off x="0" y="0"/>
          <a:ext cx="0" cy="0"/>
          <a:chOff x="0" y="0"/>
          <a:chExt cx="0" cy="0"/>
        </a:xfrm>
      </p:grpSpPr>
      <p:sp>
        <p:nvSpPr>
          <p:cNvPr id="41" name="Google Shape;41;p15"/>
          <p:cNvSpPr txBox="1">
            <a:spLocks noGrp="1"/>
          </p:cNvSpPr>
          <p:nvPr>
            <p:ph type="title"/>
          </p:nvPr>
        </p:nvSpPr>
        <p:spPr>
          <a:xfrm>
            <a:off x="8518560" y="21768"/>
            <a:ext cx="4029709"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5"/>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3" name="Google Shape;43;p15"/>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5"/>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5"/>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5"/>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518560" y="21768"/>
            <a:ext cx="4029709"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6"/>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6"/>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8518560" y="21768"/>
            <a:ext cx="4029709" cy="69596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1566511" y="3395911"/>
            <a:ext cx="15154977" cy="59690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1"/>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p:nvPr/>
        </p:nvSpPr>
        <p:spPr>
          <a:xfrm>
            <a:off x="10386226" y="5027650"/>
            <a:ext cx="8095500" cy="1909800"/>
          </a:xfrm>
          <a:prstGeom prst="rect">
            <a:avLst/>
          </a:prstGeom>
          <a:noFill/>
          <a:ln>
            <a:noFill/>
          </a:ln>
        </p:spPr>
        <p:txBody>
          <a:bodyPr spcFirstLastPara="1" wrap="square" lIns="0" tIns="12700" rIns="0" bIns="0" anchor="t" anchorCtr="0">
            <a:spAutoFit/>
          </a:bodyPr>
          <a:lstStyle/>
          <a:p>
            <a:pPr marL="12700" marR="5080" lvl="0" indent="0" algn="l" rtl="0">
              <a:lnSpc>
                <a:spcPct val="116199"/>
              </a:lnSpc>
              <a:spcBef>
                <a:spcPts val="0"/>
              </a:spcBef>
              <a:spcAft>
                <a:spcPts val="0"/>
              </a:spcAft>
              <a:buNone/>
            </a:pPr>
            <a:r>
              <a:rPr lang="en-GB" sz="5700" b="1">
                <a:solidFill>
                  <a:schemeClr val="dk1"/>
                </a:solidFill>
                <a:latin typeface="Arial"/>
                <a:ea typeface="Arial"/>
                <a:cs typeface="Arial"/>
                <a:sym typeface="Arial"/>
              </a:rPr>
              <a:t>Medical Store  Management System</a:t>
            </a:r>
            <a:endParaRPr sz="5700">
              <a:solidFill>
                <a:schemeClr val="dk1"/>
              </a:solidFill>
              <a:latin typeface="Arial"/>
              <a:ea typeface="Arial"/>
              <a:cs typeface="Arial"/>
              <a:sym typeface="Arial"/>
            </a:endParaRPr>
          </a:p>
        </p:txBody>
      </p:sp>
      <p:sp>
        <p:nvSpPr>
          <p:cNvPr id="57" name="Google Shape;57;p1"/>
          <p:cNvSpPr txBox="1"/>
          <p:nvPr/>
        </p:nvSpPr>
        <p:spPr>
          <a:xfrm>
            <a:off x="10519725" y="7238375"/>
            <a:ext cx="89211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2800">
                <a:solidFill>
                  <a:schemeClr val="dk1"/>
                </a:solidFill>
                <a:latin typeface="Arial"/>
                <a:ea typeface="Arial"/>
                <a:cs typeface="Arial"/>
                <a:sym typeface="Arial"/>
              </a:rPr>
              <a:t>by Kritagya Painuly</a:t>
            </a:r>
            <a:endParaRPr sz="2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5"/>
        <p:cNvGrpSpPr/>
        <p:nvPr/>
      </p:nvGrpSpPr>
      <p:grpSpPr>
        <a:xfrm>
          <a:off x="0" y="0"/>
          <a:ext cx="0" cy="0"/>
          <a:chOff x="0" y="0"/>
          <a:chExt cx="0" cy="0"/>
        </a:xfrm>
      </p:grpSpPr>
      <p:grpSp>
        <p:nvGrpSpPr>
          <p:cNvPr id="166" name="Google Shape;166;p10"/>
          <p:cNvGrpSpPr/>
          <p:nvPr/>
        </p:nvGrpSpPr>
        <p:grpSpPr>
          <a:xfrm>
            <a:off x="8480380" y="5"/>
            <a:ext cx="9808210" cy="10287417"/>
            <a:chOff x="8480380" y="5"/>
            <a:chExt cx="9808210" cy="10287417"/>
          </a:xfrm>
        </p:grpSpPr>
        <p:sp>
          <p:nvSpPr>
            <p:cNvPr id="167" name="Google Shape;167;p10"/>
            <p:cNvSpPr/>
            <p:nvPr/>
          </p:nvSpPr>
          <p:spPr>
            <a:xfrm>
              <a:off x="12790652" y="5"/>
              <a:ext cx="5497830" cy="6411595"/>
            </a:xfrm>
            <a:custGeom>
              <a:avLst/>
              <a:gdLst/>
              <a:ahLst/>
              <a:cxnLst/>
              <a:rect l="l" t="t" r="r" b="b"/>
              <a:pathLst>
                <a:path w="5497830" h="6411595" extrusionOk="0">
                  <a:moveTo>
                    <a:pt x="5497347" y="6411488"/>
                  </a:moveTo>
                  <a:lnTo>
                    <a:pt x="0" y="0"/>
                  </a:lnTo>
                  <a:lnTo>
                    <a:pt x="5497347" y="0"/>
                  </a:lnTo>
                  <a:lnTo>
                    <a:pt x="5497347" y="6411488"/>
                  </a:lnTo>
                  <a:close/>
                </a:path>
              </a:pathLst>
            </a:custGeom>
            <a:solidFill>
              <a:srgbClr val="5C1A0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0"/>
            <p:cNvSpPr/>
            <p:nvPr/>
          </p:nvSpPr>
          <p:spPr>
            <a:xfrm>
              <a:off x="8480380" y="1933997"/>
              <a:ext cx="9808210" cy="8353425"/>
            </a:xfrm>
            <a:custGeom>
              <a:avLst/>
              <a:gdLst/>
              <a:ahLst/>
              <a:cxnLst/>
              <a:rect l="l" t="t" r="r" b="b"/>
              <a:pathLst>
                <a:path w="9808210" h="8353425" extrusionOk="0">
                  <a:moveTo>
                    <a:pt x="9807620" y="0"/>
                  </a:moveTo>
                  <a:lnTo>
                    <a:pt x="9807620" y="8353001"/>
                  </a:lnTo>
                  <a:lnTo>
                    <a:pt x="0" y="8353001"/>
                  </a:lnTo>
                  <a:lnTo>
                    <a:pt x="9807620" y="0"/>
                  </a:lnTo>
                  <a:close/>
                </a:path>
              </a:pathLst>
            </a:custGeom>
            <a:solidFill>
              <a:srgbClr val="8F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0"/>
            <p:cNvSpPr/>
            <p:nvPr/>
          </p:nvSpPr>
          <p:spPr>
            <a:xfrm>
              <a:off x="10484626" y="1972906"/>
              <a:ext cx="4008754" cy="5586730"/>
            </a:xfrm>
            <a:custGeom>
              <a:avLst/>
              <a:gdLst/>
              <a:ahLst/>
              <a:cxnLst/>
              <a:rect l="l" t="t" r="r" b="b"/>
              <a:pathLst>
                <a:path w="4008755" h="5586730" extrusionOk="0">
                  <a:moveTo>
                    <a:pt x="3769519" y="5586606"/>
                  </a:moveTo>
                  <a:lnTo>
                    <a:pt x="238876" y="5586606"/>
                  </a:lnTo>
                  <a:lnTo>
                    <a:pt x="190858" y="5581778"/>
                  </a:lnTo>
                  <a:lnTo>
                    <a:pt x="146076" y="5567921"/>
                  </a:lnTo>
                  <a:lnTo>
                    <a:pt x="105506" y="5545972"/>
                  </a:lnTo>
                  <a:lnTo>
                    <a:pt x="70123" y="5516869"/>
                  </a:lnTo>
                  <a:lnTo>
                    <a:pt x="40905" y="5481549"/>
                  </a:lnTo>
                  <a:lnTo>
                    <a:pt x="18827" y="5440950"/>
                  </a:lnTo>
                  <a:lnTo>
                    <a:pt x="4864" y="5396009"/>
                  </a:lnTo>
                  <a:lnTo>
                    <a:pt x="0" y="5347734"/>
                  </a:lnTo>
                  <a:lnTo>
                    <a:pt x="0" y="238872"/>
                  </a:lnTo>
                  <a:lnTo>
                    <a:pt x="4864" y="190596"/>
                  </a:lnTo>
                  <a:lnTo>
                    <a:pt x="18827" y="145655"/>
                  </a:lnTo>
                  <a:lnTo>
                    <a:pt x="40905" y="105056"/>
                  </a:lnTo>
                  <a:lnTo>
                    <a:pt x="70123" y="69736"/>
                  </a:lnTo>
                  <a:lnTo>
                    <a:pt x="105506" y="40633"/>
                  </a:lnTo>
                  <a:lnTo>
                    <a:pt x="146076" y="18684"/>
                  </a:lnTo>
                  <a:lnTo>
                    <a:pt x="190858" y="4827"/>
                  </a:lnTo>
                  <a:lnTo>
                    <a:pt x="238876" y="0"/>
                  </a:lnTo>
                  <a:lnTo>
                    <a:pt x="3769519" y="0"/>
                  </a:lnTo>
                  <a:lnTo>
                    <a:pt x="3817852" y="4827"/>
                  </a:lnTo>
                  <a:lnTo>
                    <a:pt x="3862781" y="18684"/>
                  </a:lnTo>
                  <a:lnTo>
                    <a:pt x="3903371" y="40633"/>
                  </a:lnTo>
                  <a:lnTo>
                    <a:pt x="3938682" y="69736"/>
                  </a:lnTo>
                  <a:lnTo>
                    <a:pt x="3967778" y="105056"/>
                  </a:lnTo>
                  <a:lnTo>
                    <a:pt x="3989722" y="145655"/>
                  </a:lnTo>
                  <a:lnTo>
                    <a:pt x="4001923" y="185233"/>
                  </a:lnTo>
                  <a:lnTo>
                    <a:pt x="277228" y="185233"/>
                  </a:lnTo>
                  <a:lnTo>
                    <a:pt x="243190" y="192152"/>
                  </a:lnTo>
                  <a:lnTo>
                    <a:pt x="215316" y="210991"/>
                  </a:lnTo>
                  <a:lnTo>
                    <a:pt x="196482" y="238872"/>
                  </a:lnTo>
                  <a:lnTo>
                    <a:pt x="189565" y="272918"/>
                  </a:lnTo>
                  <a:lnTo>
                    <a:pt x="189565" y="5313687"/>
                  </a:lnTo>
                  <a:lnTo>
                    <a:pt x="196482" y="5347734"/>
                  </a:lnTo>
                  <a:lnTo>
                    <a:pt x="215316" y="5375615"/>
                  </a:lnTo>
                  <a:lnTo>
                    <a:pt x="243190" y="5394453"/>
                  </a:lnTo>
                  <a:lnTo>
                    <a:pt x="277228" y="5401372"/>
                  </a:lnTo>
                  <a:lnTo>
                    <a:pt x="4001820" y="5401372"/>
                  </a:lnTo>
                  <a:lnTo>
                    <a:pt x="3989722" y="5440488"/>
                  </a:lnTo>
                  <a:lnTo>
                    <a:pt x="3967778" y="5481067"/>
                  </a:lnTo>
                  <a:lnTo>
                    <a:pt x="3938682" y="5516458"/>
                  </a:lnTo>
                  <a:lnTo>
                    <a:pt x="3903371" y="5545683"/>
                  </a:lnTo>
                  <a:lnTo>
                    <a:pt x="3862781" y="5567767"/>
                  </a:lnTo>
                  <a:lnTo>
                    <a:pt x="3817852" y="5581733"/>
                  </a:lnTo>
                  <a:lnTo>
                    <a:pt x="3769519" y="5586606"/>
                  </a:lnTo>
                  <a:close/>
                </a:path>
                <a:path w="4008755" h="5586730" extrusionOk="0">
                  <a:moveTo>
                    <a:pt x="4001820" y="5401372"/>
                  </a:moveTo>
                  <a:lnTo>
                    <a:pt x="3731166" y="5401372"/>
                  </a:lnTo>
                  <a:lnTo>
                    <a:pt x="3765205" y="5394453"/>
                  </a:lnTo>
                  <a:lnTo>
                    <a:pt x="3793079" y="5375615"/>
                  </a:lnTo>
                  <a:lnTo>
                    <a:pt x="3811913" y="5347734"/>
                  </a:lnTo>
                  <a:lnTo>
                    <a:pt x="3818830" y="5313687"/>
                  </a:lnTo>
                  <a:lnTo>
                    <a:pt x="3819926" y="5313687"/>
                  </a:lnTo>
                  <a:lnTo>
                    <a:pt x="3819926" y="272918"/>
                  </a:lnTo>
                  <a:lnTo>
                    <a:pt x="3813008" y="238872"/>
                  </a:lnTo>
                  <a:lnTo>
                    <a:pt x="3794175" y="210991"/>
                  </a:lnTo>
                  <a:lnTo>
                    <a:pt x="3766300" y="192152"/>
                  </a:lnTo>
                  <a:lnTo>
                    <a:pt x="3732262" y="185233"/>
                  </a:lnTo>
                  <a:lnTo>
                    <a:pt x="4001923" y="185233"/>
                  </a:lnTo>
                  <a:lnTo>
                    <a:pt x="4003576" y="190596"/>
                  </a:lnTo>
                  <a:lnTo>
                    <a:pt x="4008395" y="238872"/>
                  </a:lnTo>
                  <a:lnTo>
                    <a:pt x="4008395" y="5347734"/>
                  </a:lnTo>
                  <a:lnTo>
                    <a:pt x="4003576" y="5395695"/>
                  </a:lnTo>
                  <a:lnTo>
                    <a:pt x="4001820" y="540137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0"/>
            <p:cNvSpPr/>
            <p:nvPr/>
          </p:nvSpPr>
          <p:spPr>
            <a:xfrm>
              <a:off x="10452842" y="1943312"/>
              <a:ext cx="4070350" cy="5648325"/>
            </a:xfrm>
            <a:custGeom>
              <a:avLst/>
              <a:gdLst/>
              <a:ahLst/>
              <a:cxnLst/>
              <a:rect l="l" t="t" r="r" b="b"/>
              <a:pathLst>
                <a:path w="4070350" h="5648325" extrusionOk="0">
                  <a:moveTo>
                    <a:pt x="3792537" y="5647985"/>
                  </a:moveTo>
                  <a:lnTo>
                    <a:pt x="277235" y="5647985"/>
                  </a:lnTo>
                  <a:lnTo>
                    <a:pt x="227323" y="5643527"/>
                  </a:lnTo>
                  <a:lnTo>
                    <a:pt x="180378" y="5630670"/>
                  </a:lnTo>
                  <a:lnTo>
                    <a:pt x="137176" y="5610191"/>
                  </a:lnTo>
                  <a:lnTo>
                    <a:pt x="98493" y="5582865"/>
                  </a:lnTo>
                  <a:lnTo>
                    <a:pt x="65104" y="5549467"/>
                  </a:lnTo>
                  <a:lnTo>
                    <a:pt x="37784" y="5510774"/>
                  </a:lnTo>
                  <a:lnTo>
                    <a:pt x="17310" y="5467562"/>
                  </a:lnTo>
                  <a:lnTo>
                    <a:pt x="4456" y="5420606"/>
                  </a:lnTo>
                  <a:lnTo>
                    <a:pt x="0" y="5370682"/>
                  </a:lnTo>
                  <a:lnTo>
                    <a:pt x="0" y="278398"/>
                  </a:lnTo>
                  <a:lnTo>
                    <a:pt x="3620" y="233315"/>
                  </a:lnTo>
                  <a:lnTo>
                    <a:pt x="14105" y="190520"/>
                  </a:lnTo>
                  <a:lnTo>
                    <a:pt x="30888" y="150593"/>
                  </a:lnTo>
                  <a:lnTo>
                    <a:pt x="53404" y="114112"/>
                  </a:lnTo>
                  <a:lnTo>
                    <a:pt x="81088" y="81656"/>
                  </a:lnTo>
                  <a:lnTo>
                    <a:pt x="113374" y="53803"/>
                  </a:lnTo>
                  <a:lnTo>
                    <a:pt x="149698" y="31132"/>
                  </a:lnTo>
                  <a:lnTo>
                    <a:pt x="189493" y="14222"/>
                  </a:lnTo>
                  <a:lnTo>
                    <a:pt x="232193" y="3652"/>
                  </a:lnTo>
                  <a:lnTo>
                    <a:pt x="277235" y="0"/>
                  </a:lnTo>
                  <a:lnTo>
                    <a:pt x="3792537" y="0"/>
                  </a:lnTo>
                  <a:lnTo>
                    <a:pt x="3837579" y="3652"/>
                  </a:lnTo>
                  <a:lnTo>
                    <a:pt x="3880280" y="14222"/>
                  </a:lnTo>
                  <a:lnTo>
                    <a:pt x="3920074" y="31132"/>
                  </a:lnTo>
                  <a:lnTo>
                    <a:pt x="3921120" y="31785"/>
                  </a:lnTo>
                  <a:lnTo>
                    <a:pt x="3792537" y="31785"/>
                  </a:lnTo>
                  <a:lnTo>
                    <a:pt x="277235" y="31785"/>
                  </a:lnTo>
                  <a:lnTo>
                    <a:pt x="227629" y="36807"/>
                  </a:lnTo>
                  <a:lnTo>
                    <a:pt x="181387" y="51206"/>
                  </a:lnTo>
                  <a:lnTo>
                    <a:pt x="139512" y="73979"/>
                  </a:lnTo>
                  <a:lnTo>
                    <a:pt x="103004" y="104125"/>
                  </a:lnTo>
                  <a:lnTo>
                    <a:pt x="72865" y="140641"/>
                  </a:lnTo>
                  <a:lnTo>
                    <a:pt x="50098" y="182527"/>
                  </a:lnTo>
                  <a:lnTo>
                    <a:pt x="35703" y="228780"/>
                  </a:lnTo>
                  <a:lnTo>
                    <a:pt x="30682" y="278398"/>
                  </a:lnTo>
                  <a:lnTo>
                    <a:pt x="30682" y="5370682"/>
                  </a:lnTo>
                  <a:lnTo>
                    <a:pt x="35703" y="5420300"/>
                  </a:lnTo>
                  <a:lnTo>
                    <a:pt x="50098" y="5466553"/>
                  </a:lnTo>
                  <a:lnTo>
                    <a:pt x="72865" y="5508438"/>
                  </a:lnTo>
                  <a:lnTo>
                    <a:pt x="103004" y="5544955"/>
                  </a:lnTo>
                  <a:lnTo>
                    <a:pt x="139512" y="5575101"/>
                  </a:lnTo>
                  <a:lnTo>
                    <a:pt x="181387" y="5597874"/>
                  </a:lnTo>
                  <a:lnTo>
                    <a:pt x="227629" y="5612273"/>
                  </a:lnTo>
                  <a:lnTo>
                    <a:pt x="277235" y="5617295"/>
                  </a:lnTo>
                  <a:lnTo>
                    <a:pt x="3917609" y="5617295"/>
                  </a:lnTo>
                  <a:lnTo>
                    <a:pt x="3889394" y="5630670"/>
                  </a:lnTo>
                  <a:lnTo>
                    <a:pt x="3842449" y="5643527"/>
                  </a:lnTo>
                  <a:lnTo>
                    <a:pt x="3792537" y="5647985"/>
                  </a:lnTo>
                  <a:close/>
                </a:path>
                <a:path w="4070350" h="5648325" extrusionOk="0">
                  <a:moveTo>
                    <a:pt x="3917609" y="5617295"/>
                  </a:moveTo>
                  <a:lnTo>
                    <a:pt x="3792537" y="5617295"/>
                  </a:lnTo>
                  <a:lnTo>
                    <a:pt x="3842143" y="5612273"/>
                  </a:lnTo>
                  <a:lnTo>
                    <a:pt x="3888385" y="5597874"/>
                  </a:lnTo>
                  <a:lnTo>
                    <a:pt x="3930260" y="5575101"/>
                  </a:lnTo>
                  <a:lnTo>
                    <a:pt x="3966768" y="5544955"/>
                  </a:lnTo>
                  <a:lnTo>
                    <a:pt x="3996907" y="5508438"/>
                  </a:lnTo>
                  <a:lnTo>
                    <a:pt x="4019675" y="5466553"/>
                  </a:lnTo>
                  <a:lnTo>
                    <a:pt x="4034070" y="5420300"/>
                  </a:lnTo>
                  <a:lnTo>
                    <a:pt x="4039091" y="5370682"/>
                  </a:lnTo>
                  <a:lnTo>
                    <a:pt x="4039091" y="278398"/>
                  </a:lnTo>
                  <a:lnTo>
                    <a:pt x="4034070" y="228780"/>
                  </a:lnTo>
                  <a:lnTo>
                    <a:pt x="4019675" y="182527"/>
                  </a:lnTo>
                  <a:lnTo>
                    <a:pt x="3996907" y="140641"/>
                  </a:lnTo>
                  <a:lnTo>
                    <a:pt x="3966768" y="104125"/>
                  </a:lnTo>
                  <a:lnTo>
                    <a:pt x="3930260" y="73979"/>
                  </a:lnTo>
                  <a:lnTo>
                    <a:pt x="3888385" y="51206"/>
                  </a:lnTo>
                  <a:lnTo>
                    <a:pt x="3842143" y="36807"/>
                  </a:lnTo>
                  <a:lnTo>
                    <a:pt x="3792537" y="31785"/>
                  </a:lnTo>
                  <a:lnTo>
                    <a:pt x="3921121" y="31785"/>
                  </a:lnTo>
                  <a:lnTo>
                    <a:pt x="3956398" y="53803"/>
                  </a:lnTo>
                  <a:lnTo>
                    <a:pt x="3988684" y="81656"/>
                  </a:lnTo>
                  <a:lnTo>
                    <a:pt x="4016368" y="114112"/>
                  </a:lnTo>
                  <a:lnTo>
                    <a:pt x="4038885" y="150593"/>
                  </a:lnTo>
                  <a:lnTo>
                    <a:pt x="4055668" y="190520"/>
                  </a:lnTo>
                  <a:lnTo>
                    <a:pt x="4066152" y="233315"/>
                  </a:lnTo>
                  <a:lnTo>
                    <a:pt x="4069773" y="278398"/>
                  </a:lnTo>
                  <a:lnTo>
                    <a:pt x="4069773" y="5370682"/>
                  </a:lnTo>
                  <a:lnTo>
                    <a:pt x="4065316" y="5420606"/>
                  </a:lnTo>
                  <a:lnTo>
                    <a:pt x="4052463" y="5467562"/>
                  </a:lnTo>
                  <a:lnTo>
                    <a:pt x="4031988" y="5510774"/>
                  </a:lnTo>
                  <a:lnTo>
                    <a:pt x="4004669" y="5549467"/>
                  </a:lnTo>
                  <a:lnTo>
                    <a:pt x="3971279" y="5582865"/>
                  </a:lnTo>
                  <a:lnTo>
                    <a:pt x="3932596" y="5610191"/>
                  </a:lnTo>
                  <a:lnTo>
                    <a:pt x="3917609" y="5617295"/>
                  </a:lnTo>
                  <a:close/>
                </a:path>
              </a:pathLst>
            </a:custGeom>
            <a:solidFill>
              <a:srgbClr val="56565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0"/>
            <p:cNvSpPr/>
            <p:nvPr/>
          </p:nvSpPr>
          <p:spPr>
            <a:xfrm>
              <a:off x="10674065" y="2157983"/>
              <a:ext cx="3628430" cy="521207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0"/>
            <p:cNvSpPr/>
            <p:nvPr/>
          </p:nvSpPr>
          <p:spPr>
            <a:xfrm>
              <a:off x="12138170" y="2033189"/>
              <a:ext cx="65747" cy="6576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0"/>
            <p:cNvSpPr/>
            <p:nvPr/>
          </p:nvSpPr>
          <p:spPr>
            <a:xfrm>
              <a:off x="12283889" y="2018938"/>
              <a:ext cx="94271" cy="9426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10"/>
            <p:cNvSpPr/>
            <p:nvPr/>
          </p:nvSpPr>
          <p:spPr>
            <a:xfrm>
              <a:off x="12463599" y="2039763"/>
              <a:ext cx="52705" cy="52705"/>
            </a:xfrm>
            <a:custGeom>
              <a:avLst/>
              <a:gdLst/>
              <a:ahLst/>
              <a:cxnLst/>
              <a:rect l="l" t="t" r="r" b="b"/>
              <a:pathLst>
                <a:path w="52704" h="52705" extrusionOk="0">
                  <a:moveTo>
                    <a:pt x="29805" y="52615"/>
                  </a:moveTo>
                  <a:lnTo>
                    <a:pt x="22836" y="52615"/>
                  </a:lnTo>
                  <a:lnTo>
                    <a:pt x="19472" y="51949"/>
                  </a:lnTo>
                  <a:lnTo>
                    <a:pt x="0" y="29797"/>
                  </a:lnTo>
                  <a:lnTo>
                    <a:pt x="0" y="22817"/>
                  </a:lnTo>
                  <a:lnTo>
                    <a:pt x="22836" y="0"/>
                  </a:lnTo>
                  <a:lnTo>
                    <a:pt x="29805" y="0"/>
                  </a:lnTo>
                  <a:lnTo>
                    <a:pt x="52641" y="22817"/>
                  </a:lnTo>
                  <a:lnTo>
                    <a:pt x="52641" y="29797"/>
                  </a:lnTo>
                  <a:lnTo>
                    <a:pt x="33169" y="51949"/>
                  </a:lnTo>
                  <a:close/>
                </a:path>
              </a:pathLst>
            </a:custGeom>
            <a:solidFill>
              <a:srgbClr val="3333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10"/>
            <p:cNvSpPr/>
            <p:nvPr/>
          </p:nvSpPr>
          <p:spPr>
            <a:xfrm>
              <a:off x="12477866" y="2054014"/>
              <a:ext cx="24130" cy="24130"/>
            </a:xfrm>
            <a:custGeom>
              <a:avLst/>
              <a:gdLst/>
              <a:ahLst/>
              <a:cxnLst/>
              <a:rect l="l" t="t" r="r" b="b"/>
              <a:pathLst>
                <a:path w="24129" h="24130" extrusionOk="0">
                  <a:moveTo>
                    <a:pt x="15384" y="24113"/>
                  </a:moveTo>
                  <a:lnTo>
                    <a:pt x="8722" y="24113"/>
                  </a:lnTo>
                  <a:lnTo>
                    <a:pt x="5884" y="22936"/>
                  </a:lnTo>
                  <a:lnTo>
                    <a:pt x="1172" y="18227"/>
                  </a:lnTo>
                  <a:lnTo>
                    <a:pt x="0" y="15386"/>
                  </a:lnTo>
                  <a:lnTo>
                    <a:pt x="0" y="8726"/>
                  </a:lnTo>
                  <a:lnTo>
                    <a:pt x="1172" y="5885"/>
                  </a:lnTo>
                  <a:lnTo>
                    <a:pt x="5884" y="1177"/>
                  </a:lnTo>
                  <a:lnTo>
                    <a:pt x="8722" y="0"/>
                  </a:lnTo>
                  <a:lnTo>
                    <a:pt x="15384" y="0"/>
                  </a:lnTo>
                  <a:lnTo>
                    <a:pt x="18223" y="1177"/>
                  </a:lnTo>
                  <a:lnTo>
                    <a:pt x="22934" y="5885"/>
                  </a:lnTo>
                  <a:lnTo>
                    <a:pt x="24107" y="8726"/>
                  </a:lnTo>
                  <a:lnTo>
                    <a:pt x="24107" y="15386"/>
                  </a:lnTo>
                  <a:lnTo>
                    <a:pt x="22934" y="18227"/>
                  </a:lnTo>
                  <a:lnTo>
                    <a:pt x="18223" y="22936"/>
                  </a:lnTo>
                  <a:close/>
                </a:path>
              </a:pathLst>
            </a:custGeom>
            <a:solidFill>
              <a:srgbClr val="E8E7E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10"/>
            <p:cNvSpPr/>
            <p:nvPr/>
          </p:nvSpPr>
          <p:spPr>
            <a:xfrm>
              <a:off x="12475674" y="2054014"/>
              <a:ext cx="13335" cy="13335"/>
            </a:xfrm>
            <a:custGeom>
              <a:avLst/>
              <a:gdLst/>
              <a:ahLst/>
              <a:cxnLst/>
              <a:rect l="l" t="t" r="r" b="b"/>
              <a:pathLst>
                <a:path w="13334" h="13335" extrusionOk="0">
                  <a:moveTo>
                    <a:pt x="8393" y="13152"/>
                  </a:moveTo>
                  <a:lnTo>
                    <a:pt x="4755" y="13152"/>
                  </a:lnTo>
                  <a:lnTo>
                    <a:pt x="3210" y="12510"/>
                  </a:lnTo>
                  <a:lnTo>
                    <a:pt x="646" y="9942"/>
                  </a:lnTo>
                  <a:lnTo>
                    <a:pt x="0" y="8392"/>
                  </a:lnTo>
                  <a:lnTo>
                    <a:pt x="0" y="4760"/>
                  </a:lnTo>
                  <a:lnTo>
                    <a:pt x="646" y="3210"/>
                  </a:lnTo>
                  <a:lnTo>
                    <a:pt x="3210" y="642"/>
                  </a:lnTo>
                  <a:lnTo>
                    <a:pt x="4755" y="0"/>
                  </a:lnTo>
                  <a:lnTo>
                    <a:pt x="8393" y="0"/>
                  </a:lnTo>
                  <a:lnTo>
                    <a:pt x="9938" y="642"/>
                  </a:lnTo>
                  <a:lnTo>
                    <a:pt x="12502" y="3210"/>
                  </a:lnTo>
                  <a:lnTo>
                    <a:pt x="13149" y="4760"/>
                  </a:lnTo>
                  <a:lnTo>
                    <a:pt x="13149" y="8392"/>
                  </a:lnTo>
                  <a:lnTo>
                    <a:pt x="12502" y="9942"/>
                  </a:lnTo>
                  <a:lnTo>
                    <a:pt x="9938" y="1251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0"/>
            <p:cNvSpPr/>
            <p:nvPr/>
          </p:nvSpPr>
          <p:spPr>
            <a:xfrm>
              <a:off x="13959370" y="1928989"/>
              <a:ext cx="577850" cy="983615"/>
            </a:xfrm>
            <a:custGeom>
              <a:avLst/>
              <a:gdLst/>
              <a:ahLst/>
              <a:cxnLst/>
              <a:rect l="l" t="t" r="r" b="b"/>
              <a:pathLst>
                <a:path w="577850" h="983614" extrusionOk="0">
                  <a:moveTo>
                    <a:pt x="276136" y="14325"/>
                  </a:moveTo>
                  <a:lnTo>
                    <a:pt x="273824" y="5168"/>
                  </a:lnTo>
                  <a:lnTo>
                    <a:pt x="267512" y="1041"/>
                  </a:lnTo>
                  <a:lnTo>
                    <a:pt x="258114" y="0"/>
                  </a:lnTo>
                  <a:lnTo>
                    <a:pt x="18034" y="0"/>
                  </a:lnTo>
                  <a:lnTo>
                    <a:pt x="8636" y="1041"/>
                  </a:lnTo>
                  <a:lnTo>
                    <a:pt x="2311" y="5168"/>
                  </a:lnTo>
                  <a:lnTo>
                    <a:pt x="0" y="14325"/>
                  </a:lnTo>
                  <a:lnTo>
                    <a:pt x="276136" y="14325"/>
                  </a:lnTo>
                  <a:close/>
                </a:path>
                <a:path w="577850" h="983614" extrusionOk="0">
                  <a:moveTo>
                    <a:pt x="577570" y="762165"/>
                  </a:moveTo>
                  <a:lnTo>
                    <a:pt x="576529" y="752386"/>
                  </a:lnTo>
                  <a:lnTo>
                    <a:pt x="572401" y="745693"/>
                  </a:lnTo>
                  <a:lnTo>
                    <a:pt x="563245" y="743204"/>
                  </a:lnTo>
                  <a:lnTo>
                    <a:pt x="563245" y="983246"/>
                  </a:lnTo>
                  <a:lnTo>
                    <a:pt x="572401" y="980935"/>
                  </a:lnTo>
                  <a:lnTo>
                    <a:pt x="576529" y="974610"/>
                  </a:lnTo>
                  <a:lnTo>
                    <a:pt x="577570" y="965212"/>
                  </a:lnTo>
                  <a:lnTo>
                    <a:pt x="577570" y="762165"/>
                  </a:lnTo>
                  <a:close/>
                </a:path>
                <a:path w="577850" h="983614" extrusionOk="0">
                  <a:moveTo>
                    <a:pt x="577570" y="480479"/>
                  </a:moveTo>
                  <a:lnTo>
                    <a:pt x="576529" y="470700"/>
                  </a:lnTo>
                  <a:lnTo>
                    <a:pt x="572401" y="464007"/>
                  </a:lnTo>
                  <a:lnTo>
                    <a:pt x="563245" y="461518"/>
                  </a:lnTo>
                  <a:lnTo>
                    <a:pt x="563245" y="701560"/>
                  </a:lnTo>
                  <a:lnTo>
                    <a:pt x="572401" y="699249"/>
                  </a:lnTo>
                  <a:lnTo>
                    <a:pt x="576529" y="692924"/>
                  </a:lnTo>
                  <a:lnTo>
                    <a:pt x="577570" y="683526"/>
                  </a:lnTo>
                  <a:lnTo>
                    <a:pt x="577570" y="480479"/>
                  </a:lnTo>
                  <a:close/>
                </a:path>
              </a:pathLst>
            </a:custGeom>
            <a:solidFill>
              <a:srgbClr val="41414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0"/>
            <p:cNvSpPr/>
            <p:nvPr/>
          </p:nvSpPr>
          <p:spPr>
            <a:xfrm>
              <a:off x="13718354" y="3792976"/>
              <a:ext cx="2008505" cy="4104640"/>
            </a:xfrm>
            <a:custGeom>
              <a:avLst/>
              <a:gdLst/>
              <a:ahLst/>
              <a:cxnLst/>
              <a:rect l="l" t="t" r="r" b="b"/>
              <a:pathLst>
                <a:path w="2008505" h="4104640" extrusionOk="0">
                  <a:moveTo>
                    <a:pt x="1725032" y="4104518"/>
                  </a:moveTo>
                  <a:lnTo>
                    <a:pt x="283108" y="4104518"/>
                  </a:lnTo>
                  <a:lnTo>
                    <a:pt x="237208" y="4100807"/>
                  </a:lnTo>
                  <a:lnTo>
                    <a:pt x="193658" y="4090062"/>
                  </a:lnTo>
                  <a:lnTo>
                    <a:pt x="153042" y="4072870"/>
                  </a:lnTo>
                  <a:lnTo>
                    <a:pt x="115946" y="4049816"/>
                  </a:lnTo>
                  <a:lnTo>
                    <a:pt x="82953" y="4021483"/>
                  </a:lnTo>
                  <a:lnTo>
                    <a:pt x="54649" y="3988458"/>
                  </a:lnTo>
                  <a:lnTo>
                    <a:pt x="31616" y="3951325"/>
                  </a:lnTo>
                  <a:lnTo>
                    <a:pt x="14441" y="3910670"/>
                  </a:lnTo>
                  <a:lnTo>
                    <a:pt x="3707" y="3867078"/>
                  </a:lnTo>
                  <a:lnTo>
                    <a:pt x="0" y="3821133"/>
                  </a:lnTo>
                  <a:lnTo>
                    <a:pt x="0" y="283385"/>
                  </a:lnTo>
                  <a:lnTo>
                    <a:pt x="3707" y="237440"/>
                  </a:lnTo>
                  <a:lnTo>
                    <a:pt x="14441" y="193847"/>
                  </a:lnTo>
                  <a:lnTo>
                    <a:pt x="31616" y="153192"/>
                  </a:lnTo>
                  <a:lnTo>
                    <a:pt x="54649" y="116060"/>
                  </a:lnTo>
                  <a:lnTo>
                    <a:pt x="82953" y="83034"/>
                  </a:lnTo>
                  <a:lnTo>
                    <a:pt x="115946" y="54702"/>
                  </a:lnTo>
                  <a:lnTo>
                    <a:pt x="153043" y="31647"/>
                  </a:lnTo>
                  <a:lnTo>
                    <a:pt x="193658" y="14455"/>
                  </a:lnTo>
                  <a:lnTo>
                    <a:pt x="237209" y="3711"/>
                  </a:lnTo>
                  <a:lnTo>
                    <a:pt x="283108" y="0"/>
                  </a:lnTo>
                  <a:lnTo>
                    <a:pt x="1725033" y="0"/>
                  </a:lnTo>
                  <a:lnTo>
                    <a:pt x="1770932" y="3711"/>
                  </a:lnTo>
                  <a:lnTo>
                    <a:pt x="1814482" y="14455"/>
                  </a:lnTo>
                  <a:lnTo>
                    <a:pt x="1855098" y="31647"/>
                  </a:lnTo>
                  <a:lnTo>
                    <a:pt x="1892194" y="54702"/>
                  </a:lnTo>
                  <a:lnTo>
                    <a:pt x="1925187" y="83034"/>
                  </a:lnTo>
                  <a:lnTo>
                    <a:pt x="1943685" y="104619"/>
                  </a:lnTo>
                  <a:lnTo>
                    <a:pt x="272961" y="104619"/>
                  </a:lnTo>
                  <a:lnTo>
                    <a:pt x="228496" y="110614"/>
                  </a:lnTo>
                  <a:lnTo>
                    <a:pt x="188513" y="127529"/>
                  </a:lnTo>
                  <a:lnTo>
                    <a:pt x="154618" y="153754"/>
                  </a:lnTo>
                  <a:lnTo>
                    <a:pt x="128419" y="187682"/>
                  </a:lnTo>
                  <a:lnTo>
                    <a:pt x="111521" y="227704"/>
                  </a:lnTo>
                  <a:lnTo>
                    <a:pt x="105531" y="272212"/>
                  </a:lnTo>
                  <a:lnTo>
                    <a:pt x="105531" y="3837384"/>
                  </a:lnTo>
                  <a:lnTo>
                    <a:pt x="111521" y="3881892"/>
                  </a:lnTo>
                  <a:lnTo>
                    <a:pt x="128419" y="3921914"/>
                  </a:lnTo>
                  <a:lnTo>
                    <a:pt x="154618" y="3955842"/>
                  </a:lnTo>
                  <a:lnTo>
                    <a:pt x="188513" y="3982068"/>
                  </a:lnTo>
                  <a:lnTo>
                    <a:pt x="228496" y="3998982"/>
                  </a:lnTo>
                  <a:lnTo>
                    <a:pt x="272961" y="4004978"/>
                  </a:lnTo>
                  <a:lnTo>
                    <a:pt x="1939333" y="4004978"/>
                  </a:lnTo>
                  <a:lnTo>
                    <a:pt x="1925186" y="4021483"/>
                  </a:lnTo>
                  <a:lnTo>
                    <a:pt x="1892194" y="4049816"/>
                  </a:lnTo>
                  <a:lnTo>
                    <a:pt x="1855097" y="4072870"/>
                  </a:lnTo>
                  <a:lnTo>
                    <a:pt x="1814482" y="4090062"/>
                  </a:lnTo>
                  <a:lnTo>
                    <a:pt x="1770932" y="4100807"/>
                  </a:lnTo>
                  <a:lnTo>
                    <a:pt x="1725032" y="4104518"/>
                  </a:lnTo>
                  <a:close/>
                </a:path>
                <a:path w="2008505" h="4104640" extrusionOk="0">
                  <a:moveTo>
                    <a:pt x="1424673" y="244788"/>
                  </a:moveTo>
                  <a:lnTo>
                    <a:pt x="585496" y="244788"/>
                  </a:lnTo>
                  <a:lnTo>
                    <a:pt x="548918" y="237313"/>
                  </a:lnTo>
                  <a:lnTo>
                    <a:pt x="518905" y="216982"/>
                  </a:lnTo>
                  <a:lnTo>
                    <a:pt x="498594" y="186939"/>
                  </a:lnTo>
                  <a:lnTo>
                    <a:pt x="491126" y="150326"/>
                  </a:lnTo>
                  <a:lnTo>
                    <a:pt x="491126" y="104619"/>
                  </a:lnTo>
                  <a:lnTo>
                    <a:pt x="1519043" y="104619"/>
                  </a:lnTo>
                  <a:lnTo>
                    <a:pt x="1519043" y="130011"/>
                  </a:lnTo>
                  <a:lnTo>
                    <a:pt x="1245067" y="130011"/>
                  </a:lnTo>
                  <a:lnTo>
                    <a:pt x="1235538" y="131979"/>
                  </a:lnTo>
                  <a:lnTo>
                    <a:pt x="1227436" y="137375"/>
                  </a:lnTo>
                  <a:lnTo>
                    <a:pt x="1226904" y="138137"/>
                  </a:lnTo>
                  <a:lnTo>
                    <a:pt x="861501" y="138137"/>
                  </a:lnTo>
                  <a:lnTo>
                    <a:pt x="853383" y="145247"/>
                  </a:lnTo>
                  <a:lnTo>
                    <a:pt x="853383" y="165562"/>
                  </a:lnTo>
                  <a:lnTo>
                    <a:pt x="861501" y="172672"/>
                  </a:lnTo>
                  <a:lnTo>
                    <a:pt x="1226546" y="172672"/>
                  </a:lnTo>
                  <a:lnTo>
                    <a:pt x="1227056" y="173433"/>
                  </a:lnTo>
                  <a:lnTo>
                    <a:pt x="1235110" y="178829"/>
                  </a:lnTo>
                  <a:lnTo>
                    <a:pt x="1245067" y="180797"/>
                  </a:lnTo>
                  <a:lnTo>
                    <a:pt x="1512828" y="180797"/>
                  </a:lnTo>
                  <a:lnTo>
                    <a:pt x="1511575" y="186939"/>
                  </a:lnTo>
                  <a:lnTo>
                    <a:pt x="1491265" y="216982"/>
                  </a:lnTo>
                  <a:lnTo>
                    <a:pt x="1461251" y="237313"/>
                  </a:lnTo>
                  <a:lnTo>
                    <a:pt x="1424673" y="244788"/>
                  </a:lnTo>
                  <a:close/>
                </a:path>
                <a:path w="2008505" h="4104640" extrusionOk="0">
                  <a:moveTo>
                    <a:pt x="1939333" y="4004978"/>
                  </a:moveTo>
                  <a:lnTo>
                    <a:pt x="1737209" y="4004978"/>
                  </a:lnTo>
                  <a:lnTo>
                    <a:pt x="1781673" y="3998982"/>
                  </a:lnTo>
                  <a:lnTo>
                    <a:pt x="1821656" y="3982068"/>
                  </a:lnTo>
                  <a:lnTo>
                    <a:pt x="1855551" y="3955842"/>
                  </a:lnTo>
                  <a:lnTo>
                    <a:pt x="1881751" y="3921914"/>
                  </a:lnTo>
                  <a:lnTo>
                    <a:pt x="1898649" y="3881892"/>
                  </a:lnTo>
                  <a:lnTo>
                    <a:pt x="1904638" y="3837384"/>
                  </a:lnTo>
                  <a:lnTo>
                    <a:pt x="1903624" y="3837384"/>
                  </a:lnTo>
                  <a:lnTo>
                    <a:pt x="1903624" y="272212"/>
                  </a:lnTo>
                  <a:lnTo>
                    <a:pt x="1897634" y="227704"/>
                  </a:lnTo>
                  <a:lnTo>
                    <a:pt x="1880736" y="187682"/>
                  </a:lnTo>
                  <a:lnTo>
                    <a:pt x="1854536" y="153754"/>
                  </a:lnTo>
                  <a:lnTo>
                    <a:pt x="1820642" y="127529"/>
                  </a:lnTo>
                  <a:lnTo>
                    <a:pt x="1780659" y="110614"/>
                  </a:lnTo>
                  <a:lnTo>
                    <a:pt x="1736194" y="104619"/>
                  </a:lnTo>
                  <a:lnTo>
                    <a:pt x="1943685" y="104619"/>
                  </a:lnTo>
                  <a:lnTo>
                    <a:pt x="1976523" y="153192"/>
                  </a:lnTo>
                  <a:lnTo>
                    <a:pt x="1993699" y="193847"/>
                  </a:lnTo>
                  <a:lnTo>
                    <a:pt x="2004432" y="237440"/>
                  </a:lnTo>
                  <a:lnTo>
                    <a:pt x="2008140" y="283385"/>
                  </a:lnTo>
                  <a:lnTo>
                    <a:pt x="2008140" y="3821133"/>
                  </a:lnTo>
                  <a:lnTo>
                    <a:pt x="2004432" y="3867078"/>
                  </a:lnTo>
                  <a:lnTo>
                    <a:pt x="1993699" y="3910670"/>
                  </a:lnTo>
                  <a:lnTo>
                    <a:pt x="1976523" y="3951325"/>
                  </a:lnTo>
                  <a:lnTo>
                    <a:pt x="1953491" y="3988458"/>
                  </a:lnTo>
                  <a:lnTo>
                    <a:pt x="1939333" y="4004978"/>
                  </a:lnTo>
                  <a:close/>
                </a:path>
                <a:path w="2008505" h="4104640" extrusionOk="0">
                  <a:moveTo>
                    <a:pt x="1512828" y="180797"/>
                  </a:moveTo>
                  <a:lnTo>
                    <a:pt x="1245067" y="180797"/>
                  </a:lnTo>
                  <a:lnTo>
                    <a:pt x="1255024" y="178829"/>
                  </a:lnTo>
                  <a:lnTo>
                    <a:pt x="1263078" y="173433"/>
                  </a:lnTo>
                  <a:lnTo>
                    <a:pt x="1268469" y="165371"/>
                  </a:lnTo>
                  <a:lnTo>
                    <a:pt x="1270435" y="155404"/>
                  </a:lnTo>
                  <a:lnTo>
                    <a:pt x="1268469" y="145438"/>
                  </a:lnTo>
                  <a:lnTo>
                    <a:pt x="1263078" y="137375"/>
                  </a:lnTo>
                  <a:lnTo>
                    <a:pt x="1255024" y="131979"/>
                  </a:lnTo>
                  <a:lnTo>
                    <a:pt x="1245067" y="130011"/>
                  </a:lnTo>
                  <a:lnTo>
                    <a:pt x="1519043" y="130011"/>
                  </a:lnTo>
                  <a:lnTo>
                    <a:pt x="1519043" y="150326"/>
                  </a:lnTo>
                  <a:lnTo>
                    <a:pt x="1512828" y="180797"/>
                  </a:lnTo>
                  <a:close/>
                </a:path>
                <a:path w="2008505" h="4104640" extrusionOk="0">
                  <a:moveTo>
                    <a:pt x="1226546" y="172672"/>
                  </a:moveTo>
                  <a:lnTo>
                    <a:pt x="1123300" y="172672"/>
                  </a:lnTo>
                  <a:lnTo>
                    <a:pt x="1131418" y="165562"/>
                  </a:lnTo>
                  <a:lnTo>
                    <a:pt x="1131418" y="145247"/>
                  </a:lnTo>
                  <a:lnTo>
                    <a:pt x="1123300" y="138137"/>
                  </a:lnTo>
                  <a:lnTo>
                    <a:pt x="1226904" y="138137"/>
                  </a:lnTo>
                  <a:lnTo>
                    <a:pt x="1221808" y="145438"/>
                  </a:lnTo>
                  <a:lnTo>
                    <a:pt x="1219699" y="155404"/>
                  </a:lnTo>
                  <a:lnTo>
                    <a:pt x="1221665" y="165371"/>
                  </a:lnTo>
                  <a:lnTo>
                    <a:pt x="1226546" y="17267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10"/>
            <p:cNvSpPr/>
            <p:nvPr/>
          </p:nvSpPr>
          <p:spPr>
            <a:xfrm>
              <a:off x="13824112" y="3897660"/>
              <a:ext cx="1800727" cy="3902262"/>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10"/>
            <p:cNvSpPr/>
            <p:nvPr/>
          </p:nvSpPr>
          <p:spPr>
            <a:xfrm>
              <a:off x="14571726" y="3922991"/>
              <a:ext cx="417195" cy="50800"/>
            </a:xfrm>
            <a:custGeom>
              <a:avLst/>
              <a:gdLst/>
              <a:ahLst/>
              <a:cxnLst/>
              <a:rect l="l" t="t" r="r" b="b"/>
              <a:pathLst>
                <a:path w="417194" h="50800" extrusionOk="0">
                  <a:moveTo>
                    <a:pt x="278041" y="15240"/>
                  </a:moveTo>
                  <a:lnTo>
                    <a:pt x="269925" y="8128"/>
                  </a:lnTo>
                  <a:lnTo>
                    <a:pt x="8128" y="8128"/>
                  </a:lnTo>
                  <a:lnTo>
                    <a:pt x="0" y="15240"/>
                  </a:lnTo>
                  <a:lnTo>
                    <a:pt x="0" y="35547"/>
                  </a:lnTo>
                  <a:lnTo>
                    <a:pt x="8128" y="42659"/>
                  </a:lnTo>
                  <a:lnTo>
                    <a:pt x="269925" y="42659"/>
                  </a:lnTo>
                  <a:lnTo>
                    <a:pt x="278041" y="35547"/>
                  </a:lnTo>
                  <a:lnTo>
                    <a:pt x="278041" y="15240"/>
                  </a:lnTo>
                  <a:close/>
                </a:path>
                <a:path w="417194" h="50800" extrusionOk="0">
                  <a:moveTo>
                    <a:pt x="417080" y="22021"/>
                  </a:moveTo>
                  <a:lnTo>
                    <a:pt x="395058" y="0"/>
                  </a:lnTo>
                  <a:lnTo>
                    <a:pt x="388315" y="0"/>
                  </a:lnTo>
                  <a:lnTo>
                    <a:pt x="366306" y="22021"/>
                  </a:lnTo>
                  <a:lnTo>
                    <a:pt x="366306" y="28765"/>
                  </a:lnTo>
                  <a:lnTo>
                    <a:pt x="388315" y="50787"/>
                  </a:lnTo>
                  <a:lnTo>
                    <a:pt x="395058" y="50787"/>
                  </a:lnTo>
                  <a:lnTo>
                    <a:pt x="417080" y="28765"/>
                  </a:lnTo>
                  <a:lnTo>
                    <a:pt x="417080" y="22021"/>
                  </a:lnTo>
                  <a:close/>
                </a:path>
              </a:pathLst>
            </a:custGeom>
            <a:solidFill>
              <a:srgbClr val="54545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0"/>
            <p:cNvSpPr/>
            <p:nvPr/>
          </p:nvSpPr>
          <p:spPr>
            <a:xfrm>
              <a:off x="13675729" y="4321161"/>
              <a:ext cx="2093595" cy="981710"/>
            </a:xfrm>
            <a:custGeom>
              <a:avLst/>
              <a:gdLst/>
              <a:ahLst/>
              <a:cxnLst/>
              <a:rect l="l" t="t" r="r" b="b"/>
              <a:pathLst>
                <a:path w="2093594" h="981710" extrusionOk="0">
                  <a:moveTo>
                    <a:pt x="22326" y="672401"/>
                  </a:moveTo>
                  <a:lnTo>
                    <a:pt x="13703" y="674179"/>
                  </a:lnTo>
                  <a:lnTo>
                    <a:pt x="6591" y="679005"/>
                  </a:lnTo>
                  <a:lnTo>
                    <a:pt x="1778" y="686117"/>
                  </a:lnTo>
                  <a:lnTo>
                    <a:pt x="0" y="694740"/>
                  </a:lnTo>
                  <a:lnTo>
                    <a:pt x="0" y="958837"/>
                  </a:lnTo>
                  <a:lnTo>
                    <a:pt x="1778" y="967460"/>
                  </a:lnTo>
                  <a:lnTo>
                    <a:pt x="6591" y="974572"/>
                  </a:lnTo>
                  <a:lnTo>
                    <a:pt x="13703" y="979398"/>
                  </a:lnTo>
                  <a:lnTo>
                    <a:pt x="22326" y="981176"/>
                  </a:lnTo>
                  <a:lnTo>
                    <a:pt x="22326" y="672401"/>
                  </a:lnTo>
                  <a:close/>
                </a:path>
                <a:path w="2093594" h="981710" extrusionOk="0">
                  <a:moveTo>
                    <a:pt x="22326" y="297599"/>
                  </a:moveTo>
                  <a:lnTo>
                    <a:pt x="13703" y="299224"/>
                  </a:lnTo>
                  <a:lnTo>
                    <a:pt x="6591" y="303695"/>
                  </a:lnTo>
                  <a:lnTo>
                    <a:pt x="1778" y="310451"/>
                  </a:lnTo>
                  <a:lnTo>
                    <a:pt x="0" y="318935"/>
                  </a:lnTo>
                  <a:lnTo>
                    <a:pt x="0" y="583018"/>
                  </a:lnTo>
                  <a:lnTo>
                    <a:pt x="1778" y="591654"/>
                  </a:lnTo>
                  <a:lnTo>
                    <a:pt x="6591" y="598754"/>
                  </a:lnTo>
                  <a:lnTo>
                    <a:pt x="13703" y="603580"/>
                  </a:lnTo>
                  <a:lnTo>
                    <a:pt x="22326" y="605358"/>
                  </a:lnTo>
                  <a:lnTo>
                    <a:pt x="22326" y="297599"/>
                  </a:lnTo>
                  <a:close/>
                </a:path>
                <a:path w="2093594" h="981710" extrusionOk="0">
                  <a:moveTo>
                    <a:pt x="22326" y="0"/>
                  </a:moveTo>
                  <a:lnTo>
                    <a:pt x="13703" y="1612"/>
                  </a:lnTo>
                  <a:lnTo>
                    <a:pt x="6591" y="6083"/>
                  </a:lnTo>
                  <a:lnTo>
                    <a:pt x="1778" y="12852"/>
                  </a:lnTo>
                  <a:lnTo>
                    <a:pt x="0" y="21323"/>
                  </a:lnTo>
                  <a:lnTo>
                    <a:pt x="0" y="148285"/>
                  </a:lnTo>
                  <a:lnTo>
                    <a:pt x="1778" y="156921"/>
                  </a:lnTo>
                  <a:lnTo>
                    <a:pt x="6591" y="164033"/>
                  </a:lnTo>
                  <a:lnTo>
                    <a:pt x="13703" y="168859"/>
                  </a:lnTo>
                  <a:lnTo>
                    <a:pt x="22326" y="170637"/>
                  </a:lnTo>
                  <a:lnTo>
                    <a:pt x="22326" y="0"/>
                  </a:lnTo>
                  <a:close/>
                </a:path>
                <a:path w="2093594" h="981710" extrusionOk="0">
                  <a:moveTo>
                    <a:pt x="2093379" y="421513"/>
                  </a:moveTo>
                  <a:lnTo>
                    <a:pt x="2091601" y="412889"/>
                  </a:lnTo>
                  <a:lnTo>
                    <a:pt x="2086787" y="405777"/>
                  </a:lnTo>
                  <a:lnTo>
                    <a:pt x="2079675" y="400951"/>
                  </a:lnTo>
                  <a:lnTo>
                    <a:pt x="2071052" y="399173"/>
                  </a:lnTo>
                  <a:lnTo>
                    <a:pt x="2071052" y="893826"/>
                  </a:lnTo>
                  <a:lnTo>
                    <a:pt x="2079675" y="892048"/>
                  </a:lnTo>
                  <a:lnTo>
                    <a:pt x="2086787" y="887222"/>
                  </a:lnTo>
                  <a:lnTo>
                    <a:pt x="2091601" y="880110"/>
                  </a:lnTo>
                  <a:lnTo>
                    <a:pt x="2093379" y="871486"/>
                  </a:lnTo>
                  <a:lnTo>
                    <a:pt x="2093379" y="421513"/>
                  </a:lnTo>
                  <a:close/>
                </a:path>
              </a:pathLst>
            </a:custGeom>
            <a:solidFill>
              <a:srgbClr val="2E2E2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0"/>
            <p:cNvSpPr/>
            <p:nvPr/>
          </p:nvSpPr>
          <p:spPr>
            <a:xfrm>
              <a:off x="13698060" y="3772661"/>
              <a:ext cx="2049145" cy="4145279"/>
            </a:xfrm>
            <a:custGeom>
              <a:avLst/>
              <a:gdLst/>
              <a:ahLst/>
              <a:cxnLst/>
              <a:rect l="l" t="t" r="r" b="b"/>
              <a:pathLst>
                <a:path w="2049144" h="4145279" extrusionOk="0">
                  <a:moveTo>
                    <a:pt x="1745326" y="4145147"/>
                  </a:moveTo>
                  <a:lnTo>
                    <a:pt x="303402" y="4145147"/>
                  </a:lnTo>
                  <a:lnTo>
                    <a:pt x="254222" y="4141168"/>
                  </a:lnTo>
                  <a:lnTo>
                    <a:pt x="207555" y="4129651"/>
                  </a:lnTo>
                  <a:lnTo>
                    <a:pt x="164031" y="4111223"/>
                  </a:lnTo>
                  <a:lnTo>
                    <a:pt x="124275" y="4086511"/>
                  </a:lnTo>
                  <a:lnTo>
                    <a:pt x="88915" y="4056145"/>
                  </a:lnTo>
                  <a:lnTo>
                    <a:pt x="58578" y="4020750"/>
                  </a:lnTo>
                  <a:lnTo>
                    <a:pt x="33890" y="3980955"/>
                  </a:lnTo>
                  <a:lnTo>
                    <a:pt x="15480" y="3937388"/>
                  </a:lnTo>
                  <a:lnTo>
                    <a:pt x="3974" y="3890676"/>
                  </a:lnTo>
                  <a:lnTo>
                    <a:pt x="82" y="3842463"/>
                  </a:lnTo>
                  <a:lnTo>
                    <a:pt x="0" y="303699"/>
                  </a:lnTo>
                  <a:lnTo>
                    <a:pt x="380" y="288321"/>
                  </a:lnTo>
                  <a:lnTo>
                    <a:pt x="6088" y="242756"/>
                  </a:lnTo>
                  <a:lnTo>
                    <a:pt x="17084" y="202651"/>
                  </a:lnTo>
                  <a:lnTo>
                    <a:pt x="33660" y="165403"/>
                  </a:lnTo>
                  <a:lnTo>
                    <a:pt x="56491" y="127980"/>
                  </a:lnTo>
                  <a:lnTo>
                    <a:pt x="81717" y="96175"/>
                  </a:lnTo>
                  <a:lnTo>
                    <a:pt x="94623" y="83638"/>
                  </a:lnTo>
                  <a:lnTo>
                    <a:pt x="105277" y="73798"/>
                  </a:lnTo>
                  <a:lnTo>
                    <a:pt x="152288" y="40279"/>
                  </a:lnTo>
                  <a:lnTo>
                    <a:pt x="199013" y="18536"/>
                  </a:lnTo>
                  <a:lnTo>
                    <a:pt x="249733" y="4792"/>
                  </a:lnTo>
                  <a:lnTo>
                    <a:pt x="303402" y="0"/>
                  </a:lnTo>
                  <a:lnTo>
                    <a:pt x="1746341" y="0"/>
                  </a:lnTo>
                  <a:lnTo>
                    <a:pt x="1799868" y="4650"/>
                  </a:lnTo>
                  <a:lnTo>
                    <a:pt x="1850351" y="18155"/>
                  </a:lnTo>
                  <a:lnTo>
                    <a:pt x="1854994" y="20314"/>
                  </a:lnTo>
                  <a:lnTo>
                    <a:pt x="303402" y="20314"/>
                  </a:lnTo>
                  <a:lnTo>
                    <a:pt x="257502" y="24026"/>
                  </a:lnTo>
                  <a:lnTo>
                    <a:pt x="213952" y="34778"/>
                  </a:lnTo>
                  <a:lnTo>
                    <a:pt x="173337" y="51989"/>
                  </a:lnTo>
                  <a:lnTo>
                    <a:pt x="136241" y="75081"/>
                  </a:lnTo>
                  <a:lnTo>
                    <a:pt x="103248" y="103476"/>
                  </a:lnTo>
                  <a:lnTo>
                    <a:pt x="74943" y="136593"/>
                  </a:lnTo>
                  <a:lnTo>
                    <a:pt x="51911" y="173855"/>
                  </a:lnTo>
                  <a:lnTo>
                    <a:pt x="34736" y="214682"/>
                  </a:lnTo>
                  <a:lnTo>
                    <a:pt x="24002" y="258495"/>
                  </a:lnTo>
                  <a:lnTo>
                    <a:pt x="20376" y="303699"/>
                  </a:lnTo>
                  <a:lnTo>
                    <a:pt x="20294" y="3842463"/>
                  </a:lnTo>
                  <a:lnTo>
                    <a:pt x="24002" y="3888408"/>
                  </a:lnTo>
                  <a:lnTo>
                    <a:pt x="34736" y="3932000"/>
                  </a:lnTo>
                  <a:lnTo>
                    <a:pt x="51911" y="3972655"/>
                  </a:lnTo>
                  <a:lnTo>
                    <a:pt x="74943" y="4009788"/>
                  </a:lnTo>
                  <a:lnTo>
                    <a:pt x="103248" y="4042813"/>
                  </a:lnTo>
                  <a:lnTo>
                    <a:pt x="136241" y="4071146"/>
                  </a:lnTo>
                  <a:lnTo>
                    <a:pt x="173337" y="4094200"/>
                  </a:lnTo>
                  <a:lnTo>
                    <a:pt x="213952" y="4111392"/>
                  </a:lnTo>
                  <a:lnTo>
                    <a:pt x="257502" y="4122137"/>
                  </a:lnTo>
                  <a:lnTo>
                    <a:pt x="303402" y="4125848"/>
                  </a:lnTo>
                  <a:lnTo>
                    <a:pt x="1850155" y="4125848"/>
                  </a:lnTo>
                  <a:lnTo>
                    <a:pt x="1841173" y="4129651"/>
                  </a:lnTo>
                  <a:lnTo>
                    <a:pt x="1794507" y="4141168"/>
                  </a:lnTo>
                  <a:lnTo>
                    <a:pt x="1745326" y="4145147"/>
                  </a:lnTo>
                  <a:close/>
                </a:path>
                <a:path w="2049144" h="4145279" extrusionOk="0">
                  <a:moveTo>
                    <a:pt x="1850155" y="4125848"/>
                  </a:moveTo>
                  <a:lnTo>
                    <a:pt x="1745326" y="4125848"/>
                  </a:lnTo>
                  <a:lnTo>
                    <a:pt x="1791227" y="4122137"/>
                  </a:lnTo>
                  <a:lnTo>
                    <a:pt x="1834777" y="4111392"/>
                  </a:lnTo>
                  <a:lnTo>
                    <a:pt x="1875392" y="4094200"/>
                  </a:lnTo>
                  <a:lnTo>
                    <a:pt x="1912488" y="4071146"/>
                  </a:lnTo>
                  <a:lnTo>
                    <a:pt x="1945481" y="4042813"/>
                  </a:lnTo>
                  <a:lnTo>
                    <a:pt x="1973786" y="4009788"/>
                  </a:lnTo>
                  <a:lnTo>
                    <a:pt x="1996818" y="3972655"/>
                  </a:lnTo>
                  <a:lnTo>
                    <a:pt x="2013993" y="3932000"/>
                  </a:lnTo>
                  <a:lnTo>
                    <a:pt x="2024727" y="3888408"/>
                  </a:lnTo>
                  <a:lnTo>
                    <a:pt x="2028435" y="3842463"/>
                  </a:lnTo>
                  <a:lnTo>
                    <a:pt x="2028435" y="303699"/>
                  </a:lnTo>
                  <a:lnTo>
                    <a:pt x="2024727" y="257754"/>
                  </a:lnTo>
                  <a:lnTo>
                    <a:pt x="2013993" y="214162"/>
                  </a:lnTo>
                  <a:lnTo>
                    <a:pt x="1996818" y="173507"/>
                  </a:lnTo>
                  <a:lnTo>
                    <a:pt x="1973786" y="136374"/>
                  </a:lnTo>
                  <a:lnTo>
                    <a:pt x="1945481" y="103349"/>
                  </a:lnTo>
                  <a:lnTo>
                    <a:pt x="1912488" y="75016"/>
                  </a:lnTo>
                  <a:lnTo>
                    <a:pt x="1875392" y="51962"/>
                  </a:lnTo>
                  <a:lnTo>
                    <a:pt x="1834777" y="34770"/>
                  </a:lnTo>
                  <a:lnTo>
                    <a:pt x="1791227" y="24025"/>
                  </a:lnTo>
                  <a:lnTo>
                    <a:pt x="1745326" y="20314"/>
                  </a:lnTo>
                  <a:lnTo>
                    <a:pt x="1854994" y="20314"/>
                  </a:lnTo>
                  <a:lnTo>
                    <a:pt x="1897028" y="39851"/>
                  </a:lnTo>
                  <a:lnTo>
                    <a:pt x="1939139" y="69068"/>
                  </a:lnTo>
                  <a:lnTo>
                    <a:pt x="1967884" y="96604"/>
                  </a:lnTo>
                  <a:lnTo>
                    <a:pt x="1993252" y="127980"/>
                  </a:lnTo>
                  <a:lnTo>
                    <a:pt x="2016084" y="164974"/>
                  </a:lnTo>
                  <a:lnTo>
                    <a:pt x="2032190" y="202794"/>
                  </a:lnTo>
                  <a:lnTo>
                    <a:pt x="2042641" y="242756"/>
                  </a:lnTo>
                  <a:lnTo>
                    <a:pt x="2048349" y="287892"/>
                  </a:lnTo>
                  <a:lnTo>
                    <a:pt x="2048729" y="303699"/>
                  </a:lnTo>
                  <a:lnTo>
                    <a:pt x="2048647" y="3842463"/>
                  </a:lnTo>
                  <a:lnTo>
                    <a:pt x="2044755" y="3890676"/>
                  </a:lnTo>
                  <a:lnTo>
                    <a:pt x="2033249" y="3937388"/>
                  </a:lnTo>
                  <a:lnTo>
                    <a:pt x="2014838" y="3980955"/>
                  </a:lnTo>
                  <a:lnTo>
                    <a:pt x="1990151" y="4020750"/>
                  </a:lnTo>
                  <a:lnTo>
                    <a:pt x="1959814" y="4056145"/>
                  </a:lnTo>
                  <a:lnTo>
                    <a:pt x="1924454" y="4086511"/>
                  </a:lnTo>
                  <a:lnTo>
                    <a:pt x="1884698" y="4111223"/>
                  </a:lnTo>
                  <a:lnTo>
                    <a:pt x="1850155" y="4125848"/>
                  </a:lnTo>
                  <a:close/>
                </a:path>
              </a:pathLst>
            </a:custGeom>
            <a:solidFill>
              <a:srgbClr val="54545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3" name="Google Shape;183;p10"/>
          <p:cNvSpPr txBox="1">
            <a:spLocks noGrp="1"/>
          </p:cNvSpPr>
          <p:nvPr>
            <p:ph type="title"/>
          </p:nvPr>
        </p:nvSpPr>
        <p:spPr>
          <a:xfrm>
            <a:off x="1016000" y="1973400"/>
            <a:ext cx="6895500" cy="119370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GB" sz="7650"/>
              <a:t>THANKYOU</a:t>
            </a:r>
            <a:endParaRPr sz="7650"/>
          </a:p>
        </p:txBody>
      </p:sp>
      <p:sp>
        <p:nvSpPr>
          <p:cNvPr id="184" name="Google Shape;184;p10"/>
          <p:cNvSpPr txBox="1"/>
          <p:nvPr/>
        </p:nvSpPr>
        <p:spPr>
          <a:xfrm>
            <a:off x="1016000" y="4449202"/>
            <a:ext cx="3670935" cy="2078645"/>
          </a:xfrm>
          <a:prstGeom prst="rect">
            <a:avLst/>
          </a:prstGeom>
          <a:noFill/>
          <a:ln>
            <a:noFill/>
          </a:ln>
        </p:spPr>
        <p:txBody>
          <a:bodyPr spcFirstLastPara="1" wrap="square" lIns="0" tIns="33000" rIns="0" bIns="0" anchor="t" anchorCtr="0">
            <a:spAutoFit/>
          </a:bodyPr>
          <a:lstStyle/>
          <a:p>
            <a:pPr marL="12700" marR="624205" lvl="0" indent="0" algn="l" rtl="0">
              <a:lnSpc>
                <a:spcPct val="119117"/>
              </a:lnSpc>
              <a:spcBef>
                <a:spcPts val="0"/>
              </a:spcBef>
              <a:spcAft>
                <a:spcPts val="0"/>
              </a:spcAft>
              <a:buNone/>
            </a:pPr>
            <a:r>
              <a:rPr lang="en-GB" sz="3400">
                <a:solidFill>
                  <a:schemeClr val="dk1"/>
                </a:solidFill>
                <a:latin typeface="Times New Roman"/>
                <a:ea typeface="Times New Roman"/>
                <a:cs typeface="Times New Roman"/>
                <a:sym typeface="Times New Roman"/>
              </a:rPr>
              <a:t>Kritagya Painuly  Section L</a:t>
            </a:r>
            <a:endParaRPr sz="3400">
              <a:solidFill>
                <a:schemeClr val="dk1"/>
              </a:solidFill>
              <a:latin typeface="Times New Roman"/>
              <a:ea typeface="Times New Roman"/>
              <a:cs typeface="Times New Roman"/>
              <a:sym typeface="Times New Roman"/>
            </a:endParaRPr>
          </a:p>
          <a:p>
            <a:pPr marL="12700" marR="0" lvl="0" indent="0" algn="l" rtl="0">
              <a:lnSpc>
                <a:spcPct val="114823"/>
              </a:lnSpc>
              <a:spcBef>
                <a:spcPts val="0"/>
              </a:spcBef>
              <a:spcAft>
                <a:spcPts val="0"/>
              </a:spcAft>
              <a:buNone/>
            </a:pPr>
            <a:r>
              <a:rPr lang="en-GB" sz="3400">
                <a:solidFill>
                  <a:schemeClr val="dk1"/>
                </a:solidFill>
                <a:latin typeface="Times New Roman"/>
                <a:ea typeface="Times New Roman"/>
                <a:cs typeface="Times New Roman"/>
                <a:sym typeface="Times New Roman"/>
              </a:rPr>
              <a:t>Roll no 25</a:t>
            </a:r>
            <a:endParaRPr sz="3400">
              <a:solidFill>
                <a:schemeClr val="dk1"/>
              </a:solidFill>
              <a:latin typeface="Times New Roman"/>
              <a:ea typeface="Times New Roman"/>
              <a:cs typeface="Times New Roman"/>
              <a:sym typeface="Times New Roman"/>
            </a:endParaRPr>
          </a:p>
          <a:p>
            <a:pPr marL="12700" marR="0" lvl="0" indent="0" algn="l" rtl="0">
              <a:lnSpc>
                <a:spcPct val="119558"/>
              </a:lnSpc>
              <a:spcBef>
                <a:spcPts val="0"/>
              </a:spcBef>
              <a:spcAft>
                <a:spcPts val="0"/>
              </a:spcAft>
              <a:buNone/>
            </a:pPr>
            <a:r>
              <a:rPr lang="en-GB" sz="3400">
                <a:solidFill>
                  <a:schemeClr val="dk1"/>
                </a:solidFill>
                <a:latin typeface="Times New Roman"/>
                <a:ea typeface="Times New Roman"/>
                <a:cs typeface="Times New Roman"/>
                <a:sym typeface="Times New Roman"/>
              </a:rPr>
              <a:t>Student Id 20011216</a:t>
            </a:r>
            <a:endParaRPr sz="34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1"/>
        <p:cNvGrpSpPr/>
        <p:nvPr/>
      </p:nvGrpSpPr>
      <p:grpSpPr>
        <a:xfrm>
          <a:off x="0" y="0"/>
          <a:ext cx="0" cy="0"/>
          <a:chOff x="0" y="0"/>
          <a:chExt cx="0" cy="0"/>
        </a:xfrm>
      </p:grpSpPr>
      <p:grpSp>
        <p:nvGrpSpPr>
          <p:cNvPr id="62" name="Google Shape;62;p2"/>
          <p:cNvGrpSpPr/>
          <p:nvPr/>
        </p:nvGrpSpPr>
        <p:grpSpPr>
          <a:xfrm>
            <a:off x="12508509" y="0"/>
            <a:ext cx="5779489" cy="10286999"/>
            <a:chOff x="12508509" y="0"/>
            <a:chExt cx="5779489" cy="10286999"/>
          </a:xfrm>
        </p:grpSpPr>
        <p:sp>
          <p:nvSpPr>
            <p:cNvPr id="63" name="Google Shape;63;p2"/>
            <p:cNvSpPr/>
            <p:nvPr/>
          </p:nvSpPr>
          <p:spPr>
            <a:xfrm>
              <a:off x="12508509" y="0"/>
              <a:ext cx="4020185" cy="3429000"/>
            </a:xfrm>
            <a:custGeom>
              <a:avLst/>
              <a:gdLst/>
              <a:ahLst/>
              <a:cxnLst/>
              <a:rect l="l" t="t" r="r" b="b"/>
              <a:pathLst>
                <a:path w="4020184" h="3429000" extrusionOk="0">
                  <a:moveTo>
                    <a:pt x="0" y="0"/>
                  </a:moveTo>
                  <a:lnTo>
                    <a:pt x="4019798" y="0"/>
                  </a:lnTo>
                  <a:lnTo>
                    <a:pt x="2500871" y="3428618"/>
                  </a:lnTo>
                  <a:lnTo>
                    <a:pt x="0" y="0"/>
                  </a:lnTo>
                  <a:close/>
                </a:path>
              </a:pathLst>
            </a:custGeom>
            <a:solidFill>
              <a:srgbClr val="5C1A0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4;p2"/>
            <p:cNvSpPr/>
            <p:nvPr/>
          </p:nvSpPr>
          <p:spPr>
            <a:xfrm>
              <a:off x="12685131" y="1"/>
              <a:ext cx="5602867" cy="1028699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5" name="Google Shape;65;p2"/>
          <p:cNvSpPr txBox="1">
            <a:spLocks noGrp="1"/>
          </p:cNvSpPr>
          <p:nvPr>
            <p:ph type="title"/>
          </p:nvPr>
        </p:nvSpPr>
        <p:spPr>
          <a:xfrm>
            <a:off x="1604591" y="2402925"/>
            <a:ext cx="9270900" cy="8916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GB" sz="5700"/>
              <a:t>INTRODUCTION</a:t>
            </a:r>
            <a:endParaRPr sz="5700"/>
          </a:p>
        </p:txBody>
      </p:sp>
      <p:sp>
        <p:nvSpPr>
          <p:cNvPr id="66" name="Google Shape;66;p2"/>
          <p:cNvSpPr txBox="1"/>
          <p:nvPr/>
        </p:nvSpPr>
        <p:spPr>
          <a:xfrm>
            <a:off x="1566511" y="3395911"/>
            <a:ext cx="9427845" cy="5969000"/>
          </a:xfrm>
          <a:prstGeom prst="rect">
            <a:avLst/>
          </a:prstGeom>
          <a:noFill/>
          <a:ln>
            <a:noFill/>
          </a:ln>
        </p:spPr>
        <p:txBody>
          <a:bodyPr spcFirstLastPara="1" wrap="square" lIns="0" tIns="12700" rIns="0" bIns="0" anchor="t" anchorCtr="0">
            <a:spAutoFit/>
          </a:bodyPr>
          <a:lstStyle/>
          <a:p>
            <a:pPr marL="12700" marR="5080" lvl="0" indent="0" algn="l" rtl="0">
              <a:lnSpc>
                <a:spcPct val="116100"/>
              </a:lnSpc>
              <a:spcBef>
                <a:spcPts val="0"/>
              </a:spcBef>
              <a:spcAft>
                <a:spcPts val="0"/>
              </a:spcAft>
              <a:buNone/>
            </a:pPr>
            <a:r>
              <a:rPr lang="en-GB" sz="2800">
                <a:solidFill>
                  <a:schemeClr val="dk1"/>
                </a:solidFill>
                <a:latin typeface="Arial"/>
                <a:ea typeface="Arial"/>
                <a:cs typeface="Arial"/>
                <a:sym typeface="Arial"/>
              </a:rPr>
              <a:t>Medical Shop Management System is a project developed  for medical shops. This system is a field concerned with  purchasing and selling medicines, maintaining their  inventory, generating sales invoices and generating  reminders of expiry dates about medicines. It requires more  time and effort when all procedures are performed manually.  Thus, to reduce time consumption and human effort the  Medical Shop Management System application can be  applied in medicals where a manual procedure exists. The  purpose of this project is to reduce time consumption and  human effort. This application provides user-friendly  interface as well</a:t>
            </a:r>
            <a:endParaRPr sz="28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0"/>
        <p:cNvGrpSpPr/>
        <p:nvPr/>
      </p:nvGrpSpPr>
      <p:grpSpPr>
        <a:xfrm>
          <a:off x="0" y="0"/>
          <a:ext cx="0" cy="0"/>
          <a:chOff x="0" y="0"/>
          <a:chExt cx="0" cy="0"/>
        </a:xfrm>
      </p:grpSpPr>
      <p:grpSp>
        <p:nvGrpSpPr>
          <p:cNvPr id="71" name="Google Shape;71;p3"/>
          <p:cNvGrpSpPr/>
          <p:nvPr/>
        </p:nvGrpSpPr>
        <p:grpSpPr>
          <a:xfrm>
            <a:off x="0" y="0"/>
            <a:ext cx="18287999" cy="10287000"/>
            <a:chOff x="0" y="1"/>
            <a:chExt cx="18287999" cy="10287000"/>
          </a:xfrm>
        </p:grpSpPr>
        <p:sp>
          <p:nvSpPr>
            <p:cNvPr id="72" name="Google Shape;72;p3"/>
            <p:cNvSpPr/>
            <p:nvPr/>
          </p:nvSpPr>
          <p:spPr>
            <a:xfrm>
              <a:off x="5483047" y="1"/>
              <a:ext cx="12804952" cy="1028699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 name="Google Shape;73;p3"/>
            <p:cNvSpPr/>
            <p:nvPr/>
          </p:nvSpPr>
          <p:spPr>
            <a:xfrm>
              <a:off x="180948" y="1"/>
              <a:ext cx="10923270" cy="10287000"/>
            </a:xfrm>
            <a:custGeom>
              <a:avLst/>
              <a:gdLst/>
              <a:ahLst/>
              <a:cxnLst/>
              <a:rect l="l" t="t" r="r" b="b"/>
              <a:pathLst>
                <a:path w="10923270" h="10287000" extrusionOk="0">
                  <a:moveTo>
                    <a:pt x="7172118" y="10286998"/>
                  </a:moveTo>
                  <a:lnTo>
                    <a:pt x="6942217" y="10286998"/>
                  </a:lnTo>
                  <a:lnTo>
                    <a:pt x="0" y="0"/>
                  </a:lnTo>
                  <a:lnTo>
                    <a:pt x="10923248" y="0"/>
                  </a:lnTo>
                  <a:lnTo>
                    <a:pt x="7172118" y="10286998"/>
                  </a:lnTo>
                  <a:close/>
                </a:path>
              </a:pathLst>
            </a:custGeom>
            <a:solidFill>
              <a:srgbClr val="5C1A0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3"/>
            <p:cNvSpPr/>
            <p:nvPr/>
          </p:nvSpPr>
          <p:spPr>
            <a:xfrm>
              <a:off x="0" y="1"/>
              <a:ext cx="7280909" cy="10287000"/>
            </a:xfrm>
            <a:custGeom>
              <a:avLst/>
              <a:gdLst/>
              <a:ahLst/>
              <a:cxnLst/>
              <a:rect l="l" t="t" r="r" b="b"/>
              <a:pathLst>
                <a:path w="7280909" h="10287000" extrusionOk="0">
                  <a:moveTo>
                    <a:pt x="7280658" y="10286998"/>
                  </a:moveTo>
                  <a:lnTo>
                    <a:pt x="0" y="10286998"/>
                  </a:lnTo>
                  <a:lnTo>
                    <a:pt x="0" y="0"/>
                  </a:lnTo>
                  <a:lnTo>
                    <a:pt x="199251" y="0"/>
                  </a:lnTo>
                  <a:lnTo>
                    <a:pt x="7280658" y="10286998"/>
                  </a:lnTo>
                  <a:close/>
                </a:path>
              </a:pathLst>
            </a:custGeom>
            <a:solidFill>
              <a:srgbClr val="8F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5" name="Google Shape;75;p3"/>
          <p:cNvSpPr txBox="1">
            <a:spLocks noGrp="1"/>
          </p:cNvSpPr>
          <p:nvPr>
            <p:ph type="title"/>
          </p:nvPr>
        </p:nvSpPr>
        <p:spPr>
          <a:xfrm>
            <a:off x="1918912" y="3342000"/>
            <a:ext cx="9087300" cy="89160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GB" sz="5700">
                <a:solidFill>
                  <a:srgbClr val="FFFFFF"/>
                </a:solidFill>
              </a:rPr>
              <a:t>Our Services</a:t>
            </a:r>
            <a:endParaRPr sz="5700"/>
          </a:p>
        </p:txBody>
      </p:sp>
      <p:grpSp>
        <p:nvGrpSpPr>
          <p:cNvPr id="76" name="Google Shape;76;p3"/>
          <p:cNvGrpSpPr/>
          <p:nvPr/>
        </p:nvGrpSpPr>
        <p:grpSpPr>
          <a:xfrm>
            <a:off x="1945470" y="4735002"/>
            <a:ext cx="153574" cy="2435250"/>
            <a:chOff x="1945470" y="4735002"/>
            <a:chExt cx="153574" cy="2435250"/>
          </a:xfrm>
        </p:grpSpPr>
        <p:sp>
          <p:nvSpPr>
            <p:cNvPr id="77" name="Google Shape;77;p3"/>
            <p:cNvSpPr/>
            <p:nvPr/>
          </p:nvSpPr>
          <p:spPr>
            <a:xfrm>
              <a:off x="1945470" y="4735002"/>
              <a:ext cx="153574" cy="15357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3"/>
            <p:cNvSpPr/>
            <p:nvPr/>
          </p:nvSpPr>
          <p:spPr>
            <a:xfrm>
              <a:off x="1945470" y="5305421"/>
              <a:ext cx="153574" cy="15357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3"/>
            <p:cNvSpPr/>
            <p:nvPr/>
          </p:nvSpPr>
          <p:spPr>
            <a:xfrm>
              <a:off x="1945470" y="5875840"/>
              <a:ext cx="153574" cy="15357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3"/>
            <p:cNvSpPr/>
            <p:nvPr/>
          </p:nvSpPr>
          <p:spPr>
            <a:xfrm>
              <a:off x="1945470" y="6446259"/>
              <a:ext cx="153574" cy="153574"/>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3"/>
            <p:cNvSpPr/>
            <p:nvPr/>
          </p:nvSpPr>
          <p:spPr>
            <a:xfrm>
              <a:off x="1945470" y="7016678"/>
              <a:ext cx="153574" cy="15357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2" name="Google Shape;82;p3"/>
          <p:cNvSpPr txBox="1"/>
          <p:nvPr/>
        </p:nvSpPr>
        <p:spPr>
          <a:xfrm>
            <a:off x="2321674" y="4464150"/>
            <a:ext cx="8684400" cy="2832300"/>
          </a:xfrm>
          <a:prstGeom prst="rect">
            <a:avLst/>
          </a:prstGeom>
          <a:noFill/>
          <a:ln>
            <a:noFill/>
          </a:ln>
        </p:spPr>
        <p:txBody>
          <a:bodyPr spcFirstLastPara="1" wrap="square" lIns="0" tIns="11425" rIns="0" bIns="0" anchor="t" anchorCtr="0">
            <a:spAutoFit/>
          </a:bodyPr>
          <a:lstStyle/>
          <a:p>
            <a:pPr marL="12700" marR="1327150" lvl="0" indent="0" algn="just" rtl="0">
              <a:lnSpc>
                <a:spcPct val="117000"/>
              </a:lnSpc>
              <a:spcBef>
                <a:spcPts val="0"/>
              </a:spcBef>
              <a:spcAft>
                <a:spcPts val="0"/>
              </a:spcAft>
              <a:buNone/>
            </a:pPr>
            <a:r>
              <a:rPr lang="en-GB" sz="3200">
                <a:solidFill>
                  <a:srgbClr val="FFFFFF"/>
                </a:solidFill>
                <a:latin typeface="Arial"/>
                <a:ea typeface="Arial"/>
                <a:cs typeface="Arial"/>
                <a:sym typeface="Arial"/>
              </a:rPr>
              <a:t>Adding Items</a:t>
            </a:r>
            <a:r>
              <a:rPr lang="en-GB" sz="3200">
                <a:solidFill>
                  <a:srgbClr val="FFFFFF"/>
                </a:solidFill>
              </a:rPr>
              <a:t> </a:t>
            </a:r>
            <a:r>
              <a:rPr lang="en-GB" sz="3200">
                <a:solidFill>
                  <a:srgbClr val="FFFFFF"/>
                </a:solidFill>
                <a:latin typeface="Arial"/>
                <a:ea typeface="Arial"/>
                <a:cs typeface="Arial"/>
                <a:sym typeface="Arial"/>
              </a:rPr>
              <a:t>to Stocks.</a:t>
            </a:r>
            <a:endParaRPr sz="3200">
              <a:solidFill>
                <a:srgbClr val="FFFFFF"/>
              </a:solidFill>
              <a:latin typeface="Arial"/>
              <a:ea typeface="Arial"/>
              <a:cs typeface="Arial"/>
              <a:sym typeface="Arial"/>
            </a:endParaRPr>
          </a:p>
          <a:p>
            <a:pPr marL="12700" marR="1327150" lvl="0" indent="0" algn="just" rtl="0">
              <a:lnSpc>
                <a:spcPct val="117000"/>
              </a:lnSpc>
              <a:spcBef>
                <a:spcPts val="0"/>
              </a:spcBef>
              <a:spcAft>
                <a:spcPts val="0"/>
              </a:spcAft>
              <a:buNone/>
            </a:pPr>
            <a:r>
              <a:rPr lang="en-GB" sz="3200">
                <a:solidFill>
                  <a:srgbClr val="FFFFFF"/>
                </a:solidFill>
                <a:latin typeface="Arial"/>
                <a:ea typeface="Arial"/>
                <a:cs typeface="Arial"/>
                <a:sym typeface="Arial"/>
              </a:rPr>
              <a:t>Adding/Deleting Stocks.  </a:t>
            </a:r>
            <a:endParaRPr sz="3200">
              <a:solidFill>
                <a:srgbClr val="FFFFFF"/>
              </a:solidFill>
              <a:latin typeface="Arial"/>
              <a:ea typeface="Arial"/>
              <a:cs typeface="Arial"/>
              <a:sym typeface="Arial"/>
            </a:endParaRPr>
          </a:p>
          <a:p>
            <a:pPr marL="12700" marR="1327150" lvl="0" indent="0" algn="just" rtl="0">
              <a:lnSpc>
                <a:spcPct val="117000"/>
              </a:lnSpc>
              <a:spcBef>
                <a:spcPts val="0"/>
              </a:spcBef>
              <a:spcAft>
                <a:spcPts val="0"/>
              </a:spcAft>
              <a:buNone/>
            </a:pPr>
            <a:r>
              <a:rPr lang="en-GB" sz="3200">
                <a:solidFill>
                  <a:srgbClr val="FFFFFF"/>
                </a:solidFill>
                <a:latin typeface="Arial"/>
                <a:ea typeface="Arial"/>
                <a:cs typeface="Arial"/>
                <a:sym typeface="Arial"/>
              </a:rPr>
              <a:t>Purchasing Medicines.</a:t>
            </a:r>
            <a:endParaRPr sz="3200">
              <a:solidFill>
                <a:schemeClr val="dk1"/>
              </a:solidFill>
              <a:latin typeface="Arial"/>
              <a:ea typeface="Arial"/>
              <a:cs typeface="Arial"/>
              <a:sym typeface="Arial"/>
            </a:endParaRPr>
          </a:p>
          <a:p>
            <a:pPr marL="12700" marR="1327150" lvl="0" indent="0" algn="just" rtl="0">
              <a:lnSpc>
                <a:spcPct val="117000"/>
              </a:lnSpc>
              <a:spcBef>
                <a:spcPts val="90"/>
              </a:spcBef>
              <a:spcAft>
                <a:spcPts val="0"/>
              </a:spcAft>
              <a:buNone/>
            </a:pPr>
            <a:r>
              <a:rPr lang="en-GB" sz="3200">
                <a:solidFill>
                  <a:srgbClr val="FFFFFF"/>
                </a:solidFill>
                <a:latin typeface="Arial"/>
                <a:ea typeface="Arial"/>
                <a:cs typeface="Arial"/>
                <a:sym typeface="Arial"/>
              </a:rPr>
              <a:t>Listing Stocks  Available</a:t>
            </a:r>
            <a:endParaRPr/>
          </a:p>
          <a:p>
            <a:pPr marL="12700" marR="1327150" lvl="0" indent="0" algn="just" rtl="0">
              <a:lnSpc>
                <a:spcPct val="117000"/>
              </a:lnSpc>
              <a:spcBef>
                <a:spcPts val="90"/>
              </a:spcBef>
              <a:spcAft>
                <a:spcPts val="0"/>
              </a:spcAft>
              <a:buNone/>
            </a:pPr>
            <a:r>
              <a:rPr lang="en-GB" sz="3200">
                <a:solidFill>
                  <a:srgbClr val="FFFFFF"/>
                </a:solidFill>
                <a:latin typeface="Arial"/>
                <a:ea typeface="Arial"/>
                <a:cs typeface="Arial"/>
                <a:sym typeface="Arial"/>
              </a:rPr>
              <a:t>Searching a  particular</a:t>
            </a:r>
            <a:r>
              <a:rPr lang="en-GB" sz="3200">
                <a:solidFill>
                  <a:srgbClr val="FFFFFF"/>
                </a:solidFill>
              </a:rPr>
              <a:t> </a:t>
            </a:r>
            <a:r>
              <a:rPr lang="en-GB" sz="3200">
                <a:solidFill>
                  <a:srgbClr val="FFFFFF"/>
                </a:solidFill>
                <a:latin typeface="Arial"/>
                <a:ea typeface="Arial"/>
                <a:cs typeface="Arial"/>
                <a:sym typeface="Arial"/>
              </a:rPr>
              <a:t>medicine.</a:t>
            </a:r>
            <a:endParaRPr sz="32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6"/>
        <p:cNvGrpSpPr/>
        <p:nvPr/>
      </p:nvGrpSpPr>
      <p:grpSpPr>
        <a:xfrm>
          <a:off x="0" y="0"/>
          <a:ext cx="0" cy="0"/>
          <a:chOff x="0" y="0"/>
          <a:chExt cx="0" cy="0"/>
        </a:xfrm>
      </p:grpSpPr>
      <p:sp>
        <p:nvSpPr>
          <p:cNvPr id="87" name="Google Shape;87;p4"/>
          <p:cNvSpPr/>
          <p:nvPr/>
        </p:nvSpPr>
        <p:spPr>
          <a:xfrm>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solidFill>
            <a:srgbClr val="3333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8" name="Google Shape;88;p4"/>
          <p:cNvGrpSpPr/>
          <p:nvPr/>
        </p:nvGrpSpPr>
        <p:grpSpPr>
          <a:xfrm>
            <a:off x="314760" y="307558"/>
            <a:ext cx="17426047" cy="9882789"/>
            <a:chOff x="314760" y="307558"/>
            <a:chExt cx="17426047" cy="9882789"/>
          </a:xfrm>
        </p:grpSpPr>
        <p:sp>
          <p:nvSpPr>
            <p:cNvPr id="89" name="Google Shape;89;p4"/>
            <p:cNvSpPr/>
            <p:nvPr/>
          </p:nvSpPr>
          <p:spPr>
            <a:xfrm>
              <a:off x="1850504" y="307558"/>
              <a:ext cx="15661733" cy="988278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4"/>
            <p:cNvSpPr/>
            <p:nvPr/>
          </p:nvSpPr>
          <p:spPr>
            <a:xfrm>
              <a:off x="14892832" y="1028699"/>
              <a:ext cx="2847975" cy="2847975"/>
            </a:xfrm>
            <a:custGeom>
              <a:avLst/>
              <a:gdLst/>
              <a:ahLst/>
              <a:cxnLst/>
              <a:rect l="l" t="t" r="r" b="b"/>
              <a:pathLst>
                <a:path w="2847975" h="2847975" extrusionOk="0">
                  <a:moveTo>
                    <a:pt x="1423987" y="2847975"/>
                  </a:moveTo>
                  <a:lnTo>
                    <a:pt x="1376028" y="2847182"/>
                  </a:lnTo>
                  <a:lnTo>
                    <a:pt x="1328465" y="2844821"/>
                  </a:lnTo>
                  <a:lnTo>
                    <a:pt x="1281324" y="2840917"/>
                  </a:lnTo>
                  <a:lnTo>
                    <a:pt x="1234631" y="2835495"/>
                  </a:lnTo>
                  <a:lnTo>
                    <a:pt x="1188409" y="2828579"/>
                  </a:lnTo>
                  <a:lnTo>
                    <a:pt x="1142684" y="2820194"/>
                  </a:lnTo>
                  <a:lnTo>
                    <a:pt x="1097480" y="2810366"/>
                  </a:lnTo>
                  <a:lnTo>
                    <a:pt x="1052823" y="2799119"/>
                  </a:lnTo>
                  <a:lnTo>
                    <a:pt x="1008737" y="2786478"/>
                  </a:lnTo>
                  <a:lnTo>
                    <a:pt x="965248" y="2772468"/>
                  </a:lnTo>
                  <a:lnTo>
                    <a:pt x="922380" y="2757115"/>
                  </a:lnTo>
                  <a:lnTo>
                    <a:pt x="880159" y="2740442"/>
                  </a:lnTo>
                  <a:lnTo>
                    <a:pt x="838608" y="2722475"/>
                  </a:lnTo>
                  <a:lnTo>
                    <a:pt x="797754" y="2703239"/>
                  </a:lnTo>
                  <a:lnTo>
                    <a:pt x="757620" y="2682758"/>
                  </a:lnTo>
                  <a:lnTo>
                    <a:pt x="718233" y="2661058"/>
                  </a:lnTo>
                  <a:lnTo>
                    <a:pt x="679616" y="2638164"/>
                  </a:lnTo>
                  <a:lnTo>
                    <a:pt x="641795" y="2614100"/>
                  </a:lnTo>
                  <a:lnTo>
                    <a:pt x="604795" y="2588891"/>
                  </a:lnTo>
                  <a:lnTo>
                    <a:pt x="568640" y="2562563"/>
                  </a:lnTo>
                  <a:lnTo>
                    <a:pt x="533356" y="2535140"/>
                  </a:lnTo>
                  <a:lnTo>
                    <a:pt x="498967" y="2506647"/>
                  </a:lnTo>
                  <a:lnTo>
                    <a:pt x="465499" y="2477109"/>
                  </a:lnTo>
                  <a:lnTo>
                    <a:pt x="432976" y="2446552"/>
                  </a:lnTo>
                  <a:lnTo>
                    <a:pt x="401423" y="2414999"/>
                  </a:lnTo>
                  <a:lnTo>
                    <a:pt x="370865" y="2382475"/>
                  </a:lnTo>
                  <a:lnTo>
                    <a:pt x="341327" y="2349007"/>
                  </a:lnTo>
                  <a:lnTo>
                    <a:pt x="312834" y="2314618"/>
                  </a:lnTo>
                  <a:lnTo>
                    <a:pt x="285411" y="2279334"/>
                  </a:lnTo>
                  <a:lnTo>
                    <a:pt x="259083" y="2243179"/>
                  </a:lnTo>
                  <a:lnTo>
                    <a:pt x="233874" y="2206179"/>
                  </a:lnTo>
                  <a:lnTo>
                    <a:pt x="209810" y="2168358"/>
                  </a:lnTo>
                  <a:lnTo>
                    <a:pt x="186916" y="2129741"/>
                  </a:lnTo>
                  <a:lnTo>
                    <a:pt x="165216" y="2090354"/>
                  </a:lnTo>
                  <a:lnTo>
                    <a:pt x="144735" y="2050220"/>
                  </a:lnTo>
                  <a:lnTo>
                    <a:pt x="125499" y="2009366"/>
                  </a:lnTo>
                  <a:lnTo>
                    <a:pt x="107532" y="1967815"/>
                  </a:lnTo>
                  <a:lnTo>
                    <a:pt x="90859" y="1925594"/>
                  </a:lnTo>
                  <a:lnTo>
                    <a:pt x="75506" y="1882726"/>
                  </a:lnTo>
                  <a:lnTo>
                    <a:pt x="61496" y="1839237"/>
                  </a:lnTo>
                  <a:lnTo>
                    <a:pt x="48855" y="1795151"/>
                  </a:lnTo>
                  <a:lnTo>
                    <a:pt x="37608" y="1750494"/>
                  </a:lnTo>
                  <a:lnTo>
                    <a:pt x="27780" y="1705290"/>
                  </a:lnTo>
                  <a:lnTo>
                    <a:pt x="19395" y="1659565"/>
                  </a:lnTo>
                  <a:lnTo>
                    <a:pt x="12479" y="1613343"/>
                  </a:lnTo>
                  <a:lnTo>
                    <a:pt x="7057" y="1566650"/>
                  </a:lnTo>
                  <a:lnTo>
                    <a:pt x="3153" y="1519509"/>
                  </a:lnTo>
                  <a:lnTo>
                    <a:pt x="792" y="1471947"/>
                  </a:lnTo>
                  <a:lnTo>
                    <a:pt x="0" y="1423987"/>
                  </a:lnTo>
                  <a:lnTo>
                    <a:pt x="792" y="1376028"/>
                  </a:lnTo>
                  <a:lnTo>
                    <a:pt x="3153" y="1328465"/>
                  </a:lnTo>
                  <a:lnTo>
                    <a:pt x="7057" y="1281324"/>
                  </a:lnTo>
                  <a:lnTo>
                    <a:pt x="12479" y="1234631"/>
                  </a:lnTo>
                  <a:lnTo>
                    <a:pt x="19395" y="1188409"/>
                  </a:lnTo>
                  <a:lnTo>
                    <a:pt x="27780" y="1142684"/>
                  </a:lnTo>
                  <a:lnTo>
                    <a:pt x="37608" y="1097480"/>
                  </a:lnTo>
                  <a:lnTo>
                    <a:pt x="48855" y="1052823"/>
                  </a:lnTo>
                  <a:lnTo>
                    <a:pt x="61496" y="1008737"/>
                  </a:lnTo>
                  <a:lnTo>
                    <a:pt x="75506" y="965248"/>
                  </a:lnTo>
                  <a:lnTo>
                    <a:pt x="90859" y="922380"/>
                  </a:lnTo>
                  <a:lnTo>
                    <a:pt x="107532" y="880159"/>
                  </a:lnTo>
                  <a:lnTo>
                    <a:pt x="125499" y="838608"/>
                  </a:lnTo>
                  <a:lnTo>
                    <a:pt x="144735" y="797754"/>
                  </a:lnTo>
                  <a:lnTo>
                    <a:pt x="165216" y="757620"/>
                  </a:lnTo>
                  <a:lnTo>
                    <a:pt x="186916" y="718233"/>
                  </a:lnTo>
                  <a:lnTo>
                    <a:pt x="209810" y="679616"/>
                  </a:lnTo>
                  <a:lnTo>
                    <a:pt x="233874" y="641795"/>
                  </a:lnTo>
                  <a:lnTo>
                    <a:pt x="259083" y="604795"/>
                  </a:lnTo>
                  <a:lnTo>
                    <a:pt x="285411" y="568640"/>
                  </a:lnTo>
                  <a:lnTo>
                    <a:pt x="312834" y="533356"/>
                  </a:lnTo>
                  <a:lnTo>
                    <a:pt x="341327" y="498967"/>
                  </a:lnTo>
                  <a:lnTo>
                    <a:pt x="370865" y="465499"/>
                  </a:lnTo>
                  <a:lnTo>
                    <a:pt x="401423" y="432976"/>
                  </a:lnTo>
                  <a:lnTo>
                    <a:pt x="432976" y="401423"/>
                  </a:lnTo>
                  <a:lnTo>
                    <a:pt x="465499" y="370865"/>
                  </a:lnTo>
                  <a:lnTo>
                    <a:pt x="498967" y="341327"/>
                  </a:lnTo>
                  <a:lnTo>
                    <a:pt x="533356" y="312834"/>
                  </a:lnTo>
                  <a:lnTo>
                    <a:pt x="568640" y="285411"/>
                  </a:lnTo>
                  <a:lnTo>
                    <a:pt x="604795" y="259083"/>
                  </a:lnTo>
                  <a:lnTo>
                    <a:pt x="641795" y="233874"/>
                  </a:lnTo>
                  <a:lnTo>
                    <a:pt x="679616" y="209810"/>
                  </a:lnTo>
                  <a:lnTo>
                    <a:pt x="718233" y="186916"/>
                  </a:lnTo>
                  <a:lnTo>
                    <a:pt x="757620" y="165216"/>
                  </a:lnTo>
                  <a:lnTo>
                    <a:pt x="797754" y="144735"/>
                  </a:lnTo>
                  <a:lnTo>
                    <a:pt x="838608" y="125499"/>
                  </a:lnTo>
                  <a:lnTo>
                    <a:pt x="880159" y="107532"/>
                  </a:lnTo>
                  <a:lnTo>
                    <a:pt x="922380" y="90859"/>
                  </a:lnTo>
                  <a:lnTo>
                    <a:pt x="965248" y="75506"/>
                  </a:lnTo>
                  <a:lnTo>
                    <a:pt x="1008737" y="61496"/>
                  </a:lnTo>
                  <a:lnTo>
                    <a:pt x="1052823" y="48855"/>
                  </a:lnTo>
                  <a:lnTo>
                    <a:pt x="1097480" y="37608"/>
                  </a:lnTo>
                  <a:lnTo>
                    <a:pt x="1142684" y="27780"/>
                  </a:lnTo>
                  <a:lnTo>
                    <a:pt x="1188409" y="19395"/>
                  </a:lnTo>
                  <a:lnTo>
                    <a:pt x="1234631" y="12479"/>
                  </a:lnTo>
                  <a:lnTo>
                    <a:pt x="1281324" y="7057"/>
                  </a:lnTo>
                  <a:lnTo>
                    <a:pt x="1328465" y="3153"/>
                  </a:lnTo>
                  <a:lnTo>
                    <a:pt x="1376028" y="792"/>
                  </a:lnTo>
                  <a:lnTo>
                    <a:pt x="1423987" y="0"/>
                  </a:lnTo>
                  <a:lnTo>
                    <a:pt x="1471947" y="792"/>
                  </a:lnTo>
                  <a:lnTo>
                    <a:pt x="1519509" y="3153"/>
                  </a:lnTo>
                  <a:lnTo>
                    <a:pt x="1566650" y="7057"/>
                  </a:lnTo>
                  <a:lnTo>
                    <a:pt x="1613343" y="12479"/>
                  </a:lnTo>
                  <a:lnTo>
                    <a:pt x="1659565" y="19395"/>
                  </a:lnTo>
                  <a:lnTo>
                    <a:pt x="1705290" y="27780"/>
                  </a:lnTo>
                  <a:lnTo>
                    <a:pt x="1750494" y="37608"/>
                  </a:lnTo>
                  <a:lnTo>
                    <a:pt x="1795151" y="48855"/>
                  </a:lnTo>
                  <a:lnTo>
                    <a:pt x="1839237" y="61496"/>
                  </a:lnTo>
                  <a:lnTo>
                    <a:pt x="1882726" y="75506"/>
                  </a:lnTo>
                  <a:lnTo>
                    <a:pt x="1925594" y="90859"/>
                  </a:lnTo>
                  <a:lnTo>
                    <a:pt x="1967815" y="107532"/>
                  </a:lnTo>
                  <a:lnTo>
                    <a:pt x="2009366" y="125499"/>
                  </a:lnTo>
                  <a:lnTo>
                    <a:pt x="2050220" y="144735"/>
                  </a:lnTo>
                  <a:lnTo>
                    <a:pt x="2090354" y="165216"/>
                  </a:lnTo>
                  <a:lnTo>
                    <a:pt x="2129741" y="186916"/>
                  </a:lnTo>
                  <a:lnTo>
                    <a:pt x="2168358" y="209810"/>
                  </a:lnTo>
                  <a:lnTo>
                    <a:pt x="2206179" y="233874"/>
                  </a:lnTo>
                  <a:lnTo>
                    <a:pt x="2243179" y="259083"/>
                  </a:lnTo>
                  <a:lnTo>
                    <a:pt x="2279334" y="285411"/>
                  </a:lnTo>
                  <a:lnTo>
                    <a:pt x="2314618" y="312834"/>
                  </a:lnTo>
                  <a:lnTo>
                    <a:pt x="2349007" y="341327"/>
                  </a:lnTo>
                  <a:lnTo>
                    <a:pt x="2382475" y="370865"/>
                  </a:lnTo>
                  <a:lnTo>
                    <a:pt x="2414999" y="401423"/>
                  </a:lnTo>
                  <a:lnTo>
                    <a:pt x="2446552" y="432976"/>
                  </a:lnTo>
                  <a:lnTo>
                    <a:pt x="2477109" y="465499"/>
                  </a:lnTo>
                  <a:lnTo>
                    <a:pt x="2506647" y="498967"/>
                  </a:lnTo>
                  <a:lnTo>
                    <a:pt x="2535140" y="533356"/>
                  </a:lnTo>
                  <a:lnTo>
                    <a:pt x="2562563" y="568640"/>
                  </a:lnTo>
                  <a:lnTo>
                    <a:pt x="2588891" y="604795"/>
                  </a:lnTo>
                  <a:lnTo>
                    <a:pt x="2614100" y="641795"/>
                  </a:lnTo>
                  <a:lnTo>
                    <a:pt x="2638164" y="679616"/>
                  </a:lnTo>
                  <a:lnTo>
                    <a:pt x="2661058" y="718233"/>
                  </a:lnTo>
                  <a:lnTo>
                    <a:pt x="2682758" y="757620"/>
                  </a:lnTo>
                  <a:lnTo>
                    <a:pt x="2703239" y="797754"/>
                  </a:lnTo>
                  <a:lnTo>
                    <a:pt x="2722475" y="838608"/>
                  </a:lnTo>
                  <a:lnTo>
                    <a:pt x="2740442" y="880159"/>
                  </a:lnTo>
                  <a:lnTo>
                    <a:pt x="2757115" y="922380"/>
                  </a:lnTo>
                  <a:lnTo>
                    <a:pt x="2772468" y="965248"/>
                  </a:lnTo>
                  <a:lnTo>
                    <a:pt x="2786478" y="1008737"/>
                  </a:lnTo>
                  <a:lnTo>
                    <a:pt x="2799119" y="1052823"/>
                  </a:lnTo>
                  <a:lnTo>
                    <a:pt x="2810366" y="1097480"/>
                  </a:lnTo>
                  <a:lnTo>
                    <a:pt x="2820194" y="1142684"/>
                  </a:lnTo>
                  <a:lnTo>
                    <a:pt x="2828579" y="1188409"/>
                  </a:lnTo>
                  <a:lnTo>
                    <a:pt x="2835495" y="1234631"/>
                  </a:lnTo>
                  <a:lnTo>
                    <a:pt x="2840917" y="1281324"/>
                  </a:lnTo>
                  <a:lnTo>
                    <a:pt x="2844821" y="1328465"/>
                  </a:lnTo>
                  <a:lnTo>
                    <a:pt x="2847182" y="1376028"/>
                  </a:lnTo>
                  <a:lnTo>
                    <a:pt x="2847975" y="1423987"/>
                  </a:lnTo>
                  <a:lnTo>
                    <a:pt x="2847182" y="1471947"/>
                  </a:lnTo>
                  <a:lnTo>
                    <a:pt x="2844821" y="1519509"/>
                  </a:lnTo>
                  <a:lnTo>
                    <a:pt x="2840917" y="1566650"/>
                  </a:lnTo>
                  <a:lnTo>
                    <a:pt x="2835495" y="1613343"/>
                  </a:lnTo>
                  <a:lnTo>
                    <a:pt x="2828579" y="1659565"/>
                  </a:lnTo>
                  <a:lnTo>
                    <a:pt x="2820194" y="1705290"/>
                  </a:lnTo>
                  <a:lnTo>
                    <a:pt x="2810366" y="1750494"/>
                  </a:lnTo>
                  <a:lnTo>
                    <a:pt x="2799119" y="1795151"/>
                  </a:lnTo>
                  <a:lnTo>
                    <a:pt x="2786478" y="1839237"/>
                  </a:lnTo>
                  <a:lnTo>
                    <a:pt x="2772468" y="1882726"/>
                  </a:lnTo>
                  <a:lnTo>
                    <a:pt x="2757115" y="1925594"/>
                  </a:lnTo>
                  <a:lnTo>
                    <a:pt x="2740442" y="1967815"/>
                  </a:lnTo>
                  <a:lnTo>
                    <a:pt x="2722475" y="2009366"/>
                  </a:lnTo>
                  <a:lnTo>
                    <a:pt x="2703239" y="2050220"/>
                  </a:lnTo>
                  <a:lnTo>
                    <a:pt x="2682758" y="2090354"/>
                  </a:lnTo>
                  <a:lnTo>
                    <a:pt x="2661058" y="2129741"/>
                  </a:lnTo>
                  <a:lnTo>
                    <a:pt x="2638164" y="2168358"/>
                  </a:lnTo>
                  <a:lnTo>
                    <a:pt x="2614100" y="2206179"/>
                  </a:lnTo>
                  <a:lnTo>
                    <a:pt x="2588891" y="2243179"/>
                  </a:lnTo>
                  <a:lnTo>
                    <a:pt x="2562563" y="2279334"/>
                  </a:lnTo>
                  <a:lnTo>
                    <a:pt x="2535140" y="2314618"/>
                  </a:lnTo>
                  <a:lnTo>
                    <a:pt x="2506647" y="2349007"/>
                  </a:lnTo>
                  <a:lnTo>
                    <a:pt x="2477109" y="2382475"/>
                  </a:lnTo>
                  <a:lnTo>
                    <a:pt x="2446552" y="2414999"/>
                  </a:lnTo>
                  <a:lnTo>
                    <a:pt x="2414999" y="2446552"/>
                  </a:lnTo>
                  <a:lnTo>
                    <a:pt x="2382475" y="2477109"/>
                  </a:lnTo>
                  <a:lnTo>
                    <a:pt x="2349007" y="2506647"/>
                  </a:lnTo>
                  <a:lnTo>
                    <a:pt x="2314618" y="2535140"/>
                  </a:lnTo>
                  <a:lnTo>
                    <a:pt x="2279334" y="2562563"/>
                  </a:lnTo>
                  <a:lnTo>
                    <a:pt x="2243179" y="2588891"/>
                  </a:lnTo>
                  <a:lnTo>
                    <a:pt x="2206179" y="2614100"/>
                  </a:lnTo>
                  <a:lnTo>
                    <a:pt x="2168358" y="2638164"/>
                  </a:lnTo>
                  <a:lnTo>
                    <a:pt x="2129741" y="2661058"/>
                  </a:lnTo>
                  <a:lnTo>
                    <a:pt x="2090354" y="2682758"/>
                  </a:lnTo>
                  <a:lnTo>
                    <a:pt x="2050220" y="2703239"/>
                  </a:lnTo>
                  <a:lnTo>
                    <a:pt x="2009366" y="2722475"/>
                  </a:lnTo>
                  <a:lnTo>
                    <a:pt x="1967815" y="2740442"/>
                  </a:lnTo>
                  <a:lnTo>
                    <a:pt x="1925594" y="2757115"/>
                  </a:lnTo>
                  <a:lnTo>
                    <a:pt x="1882726" y="2772468"/>
                  </a:lnTo>
                  <a:lnTo>
                    <a:pt x="1839237" y="2786478"/>
                  </a:lnTo>
                  <a:lnTo>
                    <a:pt x="1795151" y="2799119"/>
                  </a:lnTo>
                  <a:lnTo>
                    <a:pt x="1750494" y="2810366"/>
                  </a:lnTo>
                  <a:lnTo>
                    <a:pt x="1705290" y="2820194"/>
                  </a:lnTo>
                  <a:lnTo>
                    <a:pt x="1659565" y="2828579"/>
                  </a:lnTo>
                  <a:lnTo>
                    <a:pt x="1613343" y="2835495"/>
                  </a:lnTo>
                  <a:lnTo>
                    <a:pt x="1566650" y="2840917"/>
                  </a:lnTo>
                  <a:lnTo>
                    <a:pt x="1519509" y="2844821"/>
                  </a:lnTo>
                  <a:lnTo>
                    <a:pt x="1471947" y="2847182"/>
                  </a:lnTo>
                  <a:lnTo>
                    <a:pt x="1423987" y="284797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4"/>
            <p:cNvSpPr/>
            <p:nvPr/>
          </p:nvSpPr>
          <p:spPr>
            <a:xfrm>
              <a:off x="314760" y="3535618"/>
              <a:ext cx="5155082" cy="515508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4"/>
          <p:cNvSpPr txBox="1"/>
          <p:nvPr/>
        </p:nvSpPr>
        <p:spPr>
          <a:xfrm>
            <a:off x="7705719" y="1423664"/>
            <a:ext cx="4117340" cy="3721100"/>
          </a:xfrm>
          <a:prstGeom prst="rect">
            <a:avLst/>
          </a:prstGeom>
          <a:noFill/>
          <a:ln>
            <a:noFill/>
          </a:ln>
        </p:spPr>
        <p:txBody>
          <a:bodyPr spcFirstLastPara="1" wrap="square" lIns="0" tIns="12700" rIns="0" bIns="0" anchor="t" anchorCtr="0">
            <a:spAutoFit/>
          </a:bodyPr>
          <a:lstStyle/>
          <a:p>
            <a:pPr marL="12700" marR="5080" lvl="0" indent="-635" algn="ctr" rtl="0">
              <a:lnSpc>
                <a:spcPct val="116599"/>
              </a:lnSpc>
              <a:spcBef>
                <a:spcPts val="0"/>
              </a:spcBef>
              <a:spcAft>
                <a:spcPts val="0"/>
              </a:spcAft>
              <a:buNone/>
            </a:pPr>
            <a:r>
              <a:rPr lang="en-GB" sz="5200">
                <a:solidFill>
                  <a:schemeClr val="dk1"/>
                </a:solidFill>
                <a:latin typeface="Arial"/>
                <a:ea typeface="Arial"/>
                <a:cs typeface="Arial"/>
                <a:sym typeface="Arial"/>
              </a:rPr>
              <a:t>Medical  Store  Management  System</a:t>
            </a:r>
            <a:endParaRPr sz="5200">
              <a:solidFill>
                <a:schemeClr val="dk1"/>
              </a:solidFill>
              <a:latin typeface="Arial"/>
              <a:ea typeface="Arial"/>
              <a:cs typeface="Arial"/>
              <a:sym typeface="Arial"/>
            </a:endParaRPr>
          </a:p>
        </p:txBody>
      </p:sp>
      <p:sp>
        <p:nvSpPr>
          <p:cNvPr id="93" name="Google Shape;93;p4"/>
          <p:cNvSpPr txBox="1">
            <a:spLocks noGrp="1"/>
          </p:cNvSpPr>
          <p:nvPr>
            <p:ph type="title"/>
          </p:nvPr>
        </p:nvSpPr>
        <p:spPr>
          <a:xfrm>
            <a:off x="2171437" y="1309277"/>
            <a:ext cx="2203450" cy="8178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5200" b="0">
                <a:latin typeface="Arial"/>
                <a:ea typeface="Arial"/>
                <a:cs typeface="Arial"/>
                <a:sym typeface="Arial"/>
              </a:rPr>
              <a:t>ADMIN</a:t>
            </a:r>
            <a:endParaRPr sz="5200">
              <a:latin typeface="Arial"/>
              <a:ea typeface="Arial"/>
              <a:cs typeface="Arial"/>
              <a:sym typeface="Arial"/>
            </a:endParaRPr>
          </a:p>
        </p:txBody>
      </p:sp>
      <p:sp>
        <p:nvSpPr>
          <p:cNvPr id="94" name="Google Shape;94;p4"/>
          <p:cNvSpPr txBox="1"/>
          <p:nvPr/>
        </p:nvSpPr>
        <p:spPr>
          <a:xfrm>
            <a:off x="15127450" y="1596594"/>
            <a:ext cx="2375535" cy="1579245"/>
          </a:xfrm>
          <a:prstGeom prst="rect">
            <a:avLst/>
          </a:prstGeom>
          <a:noFill/>
          <a:ln>
            <a:noFill/>
          </a:ln>
        </p:spPr>
        <p:txBody>
          <a:bodyPr spcFirstLastPara="1" wrap="square" lIns="0" tIns="11425" rIns="0" bIns="0" anchor="t" anchorCtr="0">
            <a:spAutoFit/>
          </a:bodyPr>
          <a:lstStyle/>
          <a:p>
            <a:pPr marL="12700" marR="5080" lvl="0" indent="659130" algn="l" rtl="0">
              <a:lnSpc>
                <a:spcPct val="117200"/>
              </a:lnSpc>
              <a:spcBef>
                <a:spcPts val="0"/>
              </a:spcBef>
              <a:spcAft>
                <a:spcPts val="0"/>
              </a:spcAft>
              <a:buNone/>
            </a:pPr>
            <a:r>
              <a:rPr lang="en-GB" sz="4350">
                <a:solidFill>
                  <a:schemeClr val="dk1"/>
                </a:solidFill>
                <a:latin typeface="Arial"/>
                <a:ea typeface="Arial"/>
                <a:cs typeface="Arial"/>
                <a:sym typeface="Arial"/>
              </a:rPr>
              <a:t>Add  Medicine</a:t>
            </a:r>
            <a:endParaRPr sz="4350">
              <a:solidFill>
                <a:schemeClr val="dk1"/>
              </a:solidFill>
              <a:latin typeface="Arial"/>
              <a:ea typeface="Arial"/>
              <a:cs typeface="Arial"/>
              <a:sym typeface="Arial"/>
            </a:endParaRPr>
          </a:p>
        </p:txBody>
      </p:sp>
      <p:sp>
        <p:nvSpPr>
          <p:cNvPr id="95" name="Google Shape;95;p4"/>
          <p:cNvSpPr txBox="1"/>
          <p:nvPr/>
        </p:nvSpPr>
        <p:spPr>
          <a:xfrm>
            <a:off x="13004677" y="7972686"/>
            <a:ext cx="2155190" cy="1290955"/>
          </a:xfrm>
          <a:prstGeom prst="rect">
            <a:avLst/>
          </a:prstGeom>
          <a:noFill/>
          <a:ln>
            <a:noFill/>
          </a:ln>
        </p:spPr>
        <p:txBody>
          <a:bodyPr spcFirstLastPara="1" wrap="square" lIns="0" tIns="12050" rIns="0" bIns="0" anchor="t" anchorCtr="0">
            <a:spAutoFit/>
          </a:bodyPr>
          <a:lstStyle/>
          <a:p>
            <a:pPr marL="12700" marR="5080" lvl="0" indent="90804" algn="l" rtl="0">
              <a:lnSpc>
                <a:spcPct val="116900"/>
              </a:lnSpc>
              <a:spcBef>
                <a:spcPts val="0"/>
              </a:spcBef>
              <a:spcAft>
                <a:spcPts val="0"/>
              </a:spcAft>
              <a:buNone/>
            </a:pPr>
            <a:r>
              <a:rPr lang="en-GB" sz="3550">
                <a:solidFill>
                  <a:schemeClr val="dk1"/>
                </a:solidFill>
                <a:latin typeface="Arial"/>
                <a:ea typeface="Arial"/>
                <a:cs typeface="Arial"/>
                <a:sym typeface="Arial"/>
              </a:rPr>
              <a:t>Purchase  Medicines</a:t>
            </a:r>
            <a:endParaRPr sz="3550">
              <a:solidFill>
                <a:schemeClr val="dk1"/>
              </a:solidFill>
              <a:latin typeface="Arial"/>
              <a:ea typeface="Arial"/>
              <a:cs typeface="Arial"/>
              <a:sym typeface="Arial"/>
            </a:endParaRPr>
          </a:p>
        </p:txBody>
      </p:sp>
      <p:sp>
        <p:nvSpPr>
          <p:cNvPr id="96" name="Google Shape;96;p4"/>
          <p:cNvSpPr txBox="1"/>
          <p:nvPr/>
        </p:nvSpPr>
        <p:spPr>
          <a:xfrm>
            <a:off x="9069615" y="8335529"/>
            <a:ext cx="1389380" cy="1548130"/>
          </a:xfrm>
          <a:prstGeom prst="rect">
            <a:avLst/>
          </a:prstGeom>
          <a:noFill/>
          <a:ln>
            <a:noFill/>
          </a:ln>
        </p:spPr>
        <p:txBody>
          <a:bodyPr spcFirstLastPara="1" wrap="square" lIns="0" tIns="11425" rIns="0" bIns="0" anchor="t" anchorCtr="0">
            <a:spAutoFit/>
          </a:bodyPr>
          <a:lstStyle/>
          <a:p>
            <a:pPr marL="12700" marR="5080" lvl="0" indent="245745" algn="l" rtl="0">
              <a:lnSpc>
                <a:spcPct val="117500"/>
              </a:lnSpc>
              <a:spcBef>
                <a:spcPts val="0"/>
              </a:spcBef>
              <a:spcAft>
                <a:spcPts val="0"/>
              </a:spcAft>
              <a:buNone/>
            </a:pPr>
            <a:r>
              <a:rPr lang="en-GB" sz="4250">
                <a:solidFill>
                  <a:schemeClr val="dk1"/>
                </a:solidFill>
                <a:latin typeface="Arial"/>
                <a:ea typeface="Arial"/>
                <a:cs typeface="Arial"/>
                <a:sym typeface="Arial"/>
              </a:rPr>
              <a:t>List  Stock</a:t>
            </a:r>
            <a:endParaRPr sz="4250">
              <a:solidFill>
                <a:schemeClr val="dk1"/>
              </a:solidFill>
              <a:latin typeface="Arial"/>
              <a:ea typeface="Arial"/>
              <a:cs typeface="Arial"/>
              <a:sym typeface="Arial"/>
            </a:endParaRPr>
          </a:p>
        </p:txBody>
      </p:sp>
      <p:sp>
        <p:nvSpPr>
          <p:cNvPr id="97" name="Google Shape;97;p4"/>
          <p:cNvSpPr txBox="1"/>
          <p:nvPr/>
        </p:nvSpPr>
        <p:spPr>
          <a:xfrm>
            <a:off x="15123841" y="4566717"/>
            <a:ext cx="1925955" cy="2381885"/>
          </a:xfrm>
          <a:prstGeom prst="rect">
            <a:avLst/>
          </a:prstGeom>
          <a:noFill/>
          <a:ln>
            <a:noFill/>
          </a:ln>
        </p:spPr>
        <p:txBody>
          <a:bodyPr spcFirstLastPara="1" wrap="square" lIns="0" tIns="12050" rIns="0" bIns="0" anchor="t" anchorCtr="0">
            <a:spAutoFit/>
          </a:bodyPr>
          <a:lstStyle/>
          <a:p>
            <a:pPr marL="12700" marR="5080" lvl="0" indent="0" algn="ctr" rtl="0">
              <a:lnSpc>
                <a:spcPct val="117100"/>
              </a:lnSpc>
              <a:spcBef>
                <a:spcPts val="0"/>
              </a:spcBef>
              <a:spcAft>
                <a:spcPts val="0"/>
              </a:spcAft>
              <a:buNone/>
            </a:pPr>
            <a:r>
              <a:rPr lang="en-GB" sz="4400">
                <a:solidFill>
                  <a:schemeClr val="dk1"/>
                </a:solidFill>
                <a:latin typeface="Arial"/>
                <a:ea typeface="Arial"/>
                <a:cs typeface="Arial"/>
                <a:sym typeface="Arial"/>
              </a:rPr>
              <a:t>Delete/  Add  Stock</a:t>
            </a:r>
            <a:endParaRPr sz="4400">
              <a:solidFill>
                <a:schemeClr val="dk1"/>
              </a:solidFill>
              <a:latin typeface="Arial"/>
              <a:ea typeface="Arial"/>
              <a:cs typeface="Arial"/>
              <a:sym typeface="Arial"/>
            </a:endParaRPr>
          </a:p>
        </p:txBody>
      </p:sp>
      <p:sp>
        <p:nvSpPr>
          <p:cNvPr id="98" name="Google Shape;98;p4"/>
          <p:cNvSpPr txBox="1"/>
          <p:nvPr/>
        </p:nvSpPr>
        <p:spPr>
          <a:xfrm>
            <a:off x="5908621" y="8269414"/>
            <a:ext cx="1856739" cy="1236345"/>
          </a:xfrm>
          <a:prstGeom prst="rect">
            <a:avLst/>
          </a:prstGeom>
          <a:noFill/>
          <a:ln>
            <a:noFill/>
          </a:ln>
        </p:spPr>
        <p:txBody>
          <a:bodyPr spcFirstLastPara="1" wrap="square" lIns="0" tIns="12050" rIns="0" bIns="0" anchor="t" anchorCtr="0">
            <a:spAutoFit/>
          </a:bodyPr>
          <a:lstStyle/>
          <a:p>
            <a:pPr marL="12700" marR="5080" lvl="0" indent="231140" algn="l" rtl="0">
              <a:lnSpc>
                <a:spcPct val="116799"/>
              </a:lnSpc>
              <a:spcBef>
                <a:spcPts val="0"/>
              </a:spcBef>
              <a:spcAft>
                <a:spcPts val="0"/>
              </a:spcAft>
              <a:buNone/>
            </a:pPr>
            <a:r>
              <a:rPr lang="en-GB" sz="3400">
                <a:solidFill>
                  <a:schemeClr val="dk1"/>
                </a:solidFill>
                <a:latin typeface="Arial"/>
                <a:ea typeface="Arial"/>
                <a:cs typeface="Arial"/>
                <a:sym typeface="Arial"/>
              </a:rPr>
              <a:t>Search  Medicine</a:t>
            </a:r>
            <a:endParaRPr sz="3400">
              <a:solidFill>
                <a:schemeClr val="dk1"/>
              </a:solidFill>
              <a:latin typeface="Arial"/>
              <a:ea typeface="Arial"/>
              <a:cs typeface="Arial"/>
              <a:sym typeface="Arial"/>
            </a:endParaRPr>
          </a:p>
        </p:txBody>
      </p:sp>
      <p:sp>
        <p:nvSpPr>
          <p:cNvPr id="99" name="Google Shape;99;p4"/>
          <p:cNvSpPr txBox="1"/>
          <p:nvPr/>
        </p:nvSpPr>
        <p:spPr>
          <a:xfrm rot="840298">
            <a:off x="5138797" y="1693505"/>
            <a:ext cx="1466492" cy="348742"/>
          </a:xfrm>
          <a:prstGeom prst="rect">
            <a:avLst/>
          </a:prstGeom>
          <a:noFill/>
          <a:ln>
            <a:noFill/>
          </a:ln>
        </p:spPr>
        <p:txBody>
          <a:bodyPr spcFirstLastPara="1" wrap="square" lIns="0" tIns="0" rIns="0" bIns="0" anchor="t" anchorCtr="0">
            <a:spAutoFit/>
          </a:bodyPr>
          <a:lstStyle/>
          <a:p>
            <a:pPr marL="0" marR="0" lvl="0" indent="0" algn="l" rtl="0">
              <a:lnSpc>
                <a:spcPct val="66666"/>
              </a:lnSpc>
              <a:spcBef>
                <a:spcPts val="0"/>
              </a:spcBef>
              <a:spcAft>
                <a:spcPts val="0"/>
              </a:spcAft>
              <a:buNone/>
            </a:pPr>
            <a:r>
              <a:rPr lang="en-GB" sz="3400" b="1">
                <a:solidFill>
                  <a:srgbClr val="FFFFFF"/>
                </a:solidFill>
              </a:rPr>
              <a:t>L</a:t>
            </a:r>
            <a:r>
              <a:rPr lang="en-GB" sz="3400" b="1">
                <a:solidFill>
                  <a:srgbClr val="FFFFFF"/>
                </a:solidFill>
                <a:latin typeface="Arial"/>
                <a:ea typeface="Arial"/>
                <a:cs typeface="Arial"/>
                <a:sym typeface="Arial"/>
              </a:rPr>
              <a:t>OGIN</a:t>
            </a:r>
            <a:endParaRPr sz="3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grpSp>
        <p:nvGrpSpPr>
          <p:cNvPr id="104" name="Google Shape;104;p5"/>
          <p:cNvGrpSpPr/>
          <p:nvPr/>
        </p:nvGrpSpPr>
        <p:grpSpPr>
          <a:xfrm>
            <a:off x="0" y="0"/>
            <a:ext cx="18288000" cy="10287000"/>
            <a:chOff x="0" y="2"/>
            <a:chExt cx="18288000" cy="10287000"/>
          </a:xfrm>
        </p:grpSpPr>
        <p:sp>
          <p:nvSpPr>
            <p:cNvPr id="105" name="Google Shape;105;p5"/>
            <p:cNvSpPr/>
            <p:nvPr/>
          </p:nvSpPr>
          <p:spPr>
            <a:xfrm>
              <a:off x="0" y="2"/>
              <a:ext cx="18288000" cy="10287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5"/>
            <p:cNvSpPr/>
            <p:nvPr/>
          </p:nvSpPr>
          <p:spPr>
            <a:xfrm>
              <a:off x="677494" y="2171216"/>
              <a:ext cx="1762760" cy="3517265"/>
            </a:xfrm>
            <a:custGeom>
              <a:avLst/>
              <a:gdLst/>
              <a:ahLst/>
              <a:cxnLst/>
              <a:rect l="l" t="t" r="r" b="b"/>
              <a:pathLst>
                <a:path w="1762760" h="3517265" extrusionOk="0">
                  <a:moveTo>
                    <a:pt x="865898" y="636143"/>
                  </a:moveTo>
                  <a:lnTo>
                    <a:pt x="858075" y="587146"/>
                  </a:lnTo>
                  <a:lnTo>
                    <a:pt x="836244" y="544576"/>
                  </a:lnTo>
                  <a:lnTo>
                    <a:pt x="802919" y="510984"/>
                  </a:lnTo>
                  <a:lnTo>
                    <a:pt x="760628" y="488937"/>
                  </a:lnTo>
                  <a:lnTo>
                    <a:pt x="711860" y="481025"/>
                  </a:lnTo>
                  <a:lnTo>
                    <a:pt x="663054" y="488937"/>
                  </a:lnTo>
                  <a:lnTo>
                    <a:pt x="620636" y="510984"/>
                  </a:lnTo>
                  <a:lnTo>
                    <a:pt x="587159" y="544576"/>
                  </a:lnTo>
                  <a:lnTo>
                    <a:pt x="565200" y="587146"/>
                  </a:lnTo>
                  <a:lnTo>
                    <a:pt x="557314" y="636143"/>
                  </a:lnTo>
                  <a:lnTo>
                    <a:pt x="565200" y="685139"/>
                  </a:lnTo>
                  <a:lnTo>
                    <a:pt x="587159" y="727710"/>
                  </a:lnTo>
                  <a:lnTo>
                    <a:pt x="620636" y="761314"/>
                  </a:lnTo>
                  <a:lnTo>
                    <a:pt x="663054" y="783348"/>
                  </a:lnTo>
                  <a:lnTo>
                    <a:pt x="711860" y="791260"/>
                  </a:lnTo>
                  <a:lnTo>
                    <a:pt x="760628" y="783348"/>
                  </a:lnTo>
                  <a:lnTo>
                    <a:pt x="802919" y="761314"/>
                  </a:lnTo>
                  <a:lnTo>
                    <a:pt x="836244" y="727710"/>
                  </a:lnTo>
                  <a:lnTo>
                    <a:pt x="858075" y="685139"/>
                  </a:lnTo>
                  <a:lnTo>
                    <a:pt x="865898" y="636143"/>
                  </a:lnTo>
                  <a:close/>
                </a:path>
                <a:path w="1762760" h="3517265" extrusionOk="0">
                  <a:moveTo>
                    <a:pt x="1072489" y="1075651"/>
                  </a:moveTo>
                  <a:lnTo>
                    <a:pt x="1046530" y="1010564"/>
                  </a:lnTo>
                  <a:lnTo>
                    <a:pt x="1017333" y="983437"/>
                  </a:lnTo>
                  <a:lnTo>
                    <a:pt x="980198" y="959904"/>
                  </a:lnTo>
                  <a:lnTo>
                    <a:pt x="937285" y="939990"/>
                  </a:lnTo>
                  <a:lnTo>
                    <a:pt x="890778" y="923683"/>
                  </a:lnTo>
                  <a:lnTo>
                    <a:pt x="842810" y="910996"/>
                  </a:lnTo>
                  <a:lnTo>
                    <a:pt x="795566" y="901941"/>
                  </a:lnTo>
                  <a:lnTo>
                    <a:pt x="751192" y="896493"/>
                  </a:lnTo>
                  <a:lnTo>
                    <a:pt x="711860" y="894676"/>
                  </a:lnTo>
                  <a:lnTo>
                    <a:pt x="672541" y="896493"/>
                  </a:lnTo>
                  <a:lnTo>
                    <a:pt x="628167" y="901941"/>
                  </a:lnTo>
                  <a:lnTo>
                    <a:pt x="580923" y="910996"/>
                  </a:lnTo>
                  <a:lnTo>
                    <a:pt x="532955" y="923683"/>
                  </a:lnTo>
                  <a:lnTo>
                    <a:pt x="486448" y="939990"/>
                  </a:lnTo>
                  <a:lnTo>
                    <a:pt x="443534" y="959904"/>
                  </a:lnTo>
                  <a:lnTo>
                    <a:pt x="406400" y="983437"/>
                  </a:lnTo>
                  <a:lnTo>
                    <a:pt x="377202" y="1010564"/>
                  </a:lnTo>
                  <a:lnTo>
                    <a:pt x="351243" y="1075651"/>
                  </a:lnTo>
                  <a:lnTo>
                    <a:pt x="351243" y="1204925"/>
                  </a:lnTo>
                  <a:lnTo>
                    <a:pt x="1072489" y="1204925"/>
                  </a:lnTo>
                  <a:lnTo>
                    <a:pt x="1072489" y="1075651"/>
                  </a:lnTo>
                  <a:close/>
                </a:path>
                <a:path w="1762760" h="3517265" extrusionOk="0">
                  <a:moveTo>
                    <a:pt x="1230858" y="2657221"/>
                  </a:moveTo>
                  <a:lnTo>
                    <a:pt x="1205560" y="2628417"/>
                  </a:lnTo>
                  <a:lnTo>
                    <a:pt x="1201191" y="2627553"/>
                  </a:lnTo>
                  <a:lnTo>
                    <a:pt x="508050" y="2627553"/>
                  </a:lnTo>
                  <a:lnTo>
                    <a:pt x="479247" y="2652865"/>
                  </a:lnTo>
                  <a:lnTo>
                    <a:pt x="478383" y="2657221"/>
                  </a:lnTo>
                  <a:lnTo>
                    <a:pt x="478383" y="3487229"/>
                  </a:lnTo>
                  <a:lnTo>
                    <a:pt x="503682" y="3516033"/>
                  </a:lnTo>
                  <a:lnTo>
                    <a:pt x="508050" y="3516896"/>
                  </a:lnTo>
                  <a:lnTo>
                    <a:pt x="517118" y="3516896"/>
                  </a:lnTo>
                  <a:lnTo>
                    <a:pt x="545922" y="3491598"/>
                  </a:lnTo>
                  <a:lnTo>
                    <a:pt x="546785" y="2695968"/>
                  </a:lnTo>
                  <a:lnTo>
                    <a:pt x="1162456" y="2695968"/>
                  </a:lnTo>
                  <a:lnTo>
                    <a:pt x="1162456" y="3448481"/>
                  </a:lnTo>
                  <a:lnTo>
                    <a:pt x="618185" y="3448481"/>
                  </a:lnTo>
                  <a:lnTo>
                    <a:pt x="613829" y="3449358"/>
                  </a:lnTo>
                  <a:lnTo>
                    <a:pt x="588518" y="3478161"/>
                  </a:lnTo>
                  <a:lnTo>
                    <a:pt x="588518" y="3487229"/>
                  </a:lnTo>
                  <a:lnTo>
                    <a:pt x="613829" y="3516033"/>
                  </a:lnTo>
                  <a:lnTo>
                    <a:pt x="618185" y="3516896"/>
                  </a:lnTo>
                  <a:lnTo>
                    <a:pt x="1201191" y="3516896"/>
                  </a:lnTo>
                  <a:lnTo>
                    <a:pt x="1229995" y="3491598"/>
                  </a:lnTo>
                  <a:lnTo>
                    <a:pt x="1230858" y="3487229"/>
                  </a:lnTo>
                  <a:lnTo>
                    <a:pt x="1230858" y="2657221"/>
                  </a:lnTo>
                  <a:close/>
                </a:path>
                <a:path w="1762760" h="3517265" extrusionOk="0">
                  <a:moveTo>
                    <a:pt x="1278051" y="636143"/>
                  </a:moveTo>
                  <a:lnTo>
                    <a:pt x="1270215" y="587146"/>
                  </a:lnTo>
                  <a:lnTo>
                    <a:pt x="1248384" y="544576"/>
                  </a:lnTo>
                  <a:lnTo>
                    <a:pt x="1215059" y="510984"/>
                  </a:lnTo>
                  <a:lnTo>
                    <a:pt x="1172768" y="488937"/>
                  </a:lnTo>
                  <a:lnTo>
                    <a:pt x="1124013" y="481025"/>
                  </a:lnTo>
                  <a:lnTo>
                    <a:pt x="1075194" y="488937"/>
                  </a:lnTo>
                  <a:lnTo>
                    <a:pt x="1032776" y="510984"/>
                  </a:lnTo>
                  <a:lnTo>
                    <a:pt x="999299" y="544576"/>
                  </a:lnTo>
                  <a:lnTo>
                    <a:pt x="977341" y="587146"/>
                  </a:lnTo>
                  <a:lnTo>
                    <a:pt x="969454" y="636143"/>
                  </a:lnTo>
                  <a:lnTo>
                    <a:pt x="977341" y="685139"/>
                  </a:lnTo>
                  <a:lnTo>
                    <a:pt x="999299" y="727710"/>
                  </a:lnTo>
                  <a:lnTo>
                    <a:pt x="1032776" y="761314"/>
                  </a:lnTo>
                  <a:lnTo>
                    <a:pt x="1075194" y="783348"/>
                  </a:lnTo>
                  <a:lnTo>
                    <a:pt x="1124013" y="791260"/>
                  </a:lnTo>
                  <a:lnTo>
                    <a:pt x="1172768" y="783348"/>
                  </a:lnTo>
                  <a:lnTo>
                    <a:pt x="1215059" y="761314"/>
                  </a:lnTo>
                  <a:lnTo>
                    <a:pt x="1248384" y="727710"/>
                  </a:lnTo>
                  <a:lnTo>
                    <a:pt x="1270215" y="685139"/>
                  </a:lnTo>
                  <a:lnTo>
                    <a:pt x="1278051" y="636143"/>
                  </a:lnTo>
                  <a:close/>
                </a:path>
                <a:path w="1762760" h="3517265" extrusionOk="0">
                  <a:moveTo>
                    <a:pt x="1484630" y="1075651"/>
                  </a:moveTo>
                  <a:lnTo>
                    <a:pt x="1458671" y="1010564"/>
                  </a:lnTo>
                  <a:lnTo>
                    <a:pt x="1429473" y="983437"/>
                  </a:lnTo>
                  <a:lnTo>
                    <a:pt x="1392339" y="959904"/>
                  </a:lnTo>
                  <a:lnTo>
                    <a:pt x="1349425" y="939990"/>
                  </a:lnTo>
                  <a:lnTo>
                    <a:pt x="1302918" y="923683"/>
                  </a:lnTo>
                  <a:lnTo>
                    <a:pt x="1254950" y="910996"/>
                  </a:lnTo>
                  <a:lnTo>
                    <a:pt x="1207706" y="901941"/>
                  </a:lnTo>
                  <a:lnTo>
                    <a:pt x="1163332" y="896493"/>
                  </a:lnTo>
                  <a:lnTo>
                    <a:pt x="1124013" y="894676"/>
                  </a:lnTo>
                  <a:lnTo>
                    <a:pt x="1112469" y="894867"/>
                  </a:lnTo>
                  <a:lnTo>
                    <a:pt x="1100315" y="895426"/>
                  </a:lnTo>
                  <a:lnTo>
                    <a:pt x="1087564" y="896315"/>
                  </a:lnTo>
                  <a:lnTo>
                    <a:pt x="1074293" y="897521"/>
                  </a:lnTo>
                  <a:lnTo>
                    <a:pt x="1115326" y="932776"/>
                  </a:lnTo>
                  <a:lnTo>
                    <a:pt x="1147318" y="973988"/>
                  </a:lnTo>
                  <a:lnTo>
                    <a:pt x="1168107" y="1021499"/>
                  </a:lnTo>
                  <a:lnTo>
                    <a:pt x="1175524" y="1075651"/>
                  </a:lnTo>
                  <a:lnTo>
                    <a:pt x="1175524" y="1204925"/>
                  </a:lnTo>
                  <a:lnTo>
                    <a:pt x="1484630" y="1204925"/>
                  </a:lnTo>
                  <a:lnTo>
                    <a:pt x="1484630" y="1075651"/>
                  </a:lnTo>
                  <a:close/>
                </a:path>
                <a:path w="1762760" h="3517265" extrusionOk="0">
                  <a:moveTo>
                    <a:pt x="1762556" y="881278"/>
                  </a:moveTo>
                  <a:lnTo>
                    <a:pt x="1761159" y="831088"/>
                  </a:lnTo>
                  <a:lnTo>
                    <a:pt x="1756994" y="781418"/>
                  </a:lnTo>
                  <a:lnTo>
                    <a:pt x="1750098" y="732358"/>
                  </a:lnTo>
                  <a:lnTo>
                    <a:pt x="1740509" y="683996"/>
                  </a:lnTo>
                  <a:lnTo>
                    <a:pt x="1728266" y="636409"/>
                  </a:lnTo>
                  <a:lnTo>
                    <a:pt x="1713395" y="589711"/>
                  </a:lnTo>
                  <a:lnTo>
                    <a:pt x="1709724" y="580097"/>
                  </a:lnTo>
                  <a:lnTo>
                    <a:pt x="1709724" y="881278"/>
                  </a:lnTo>
                  <a:lnTo>
                    <a:pt x="1708200" y="932065"/>
                  </a:lnTo>
                  <a:lnTo>
                    <a:pt x="1703654" y="982294"/>
                  </a:lnTo>
                  <a:lnTo>
                    <a:pt x="1696135" y="1031849"/>
                  </a:lnTo>
                  <a:lnTo>
                    <a:pt x="1685683" y="1080630"/>
                  </a:lnTo>
                  <a:lnTo>
                    <a:pt x="1672348" y="1128522"/>
                  </a:lnTo>
                  <a:lnTo>
                    <a:pt x="1656168" y="1175410"/>
                  </a:lnTo>
                  <a:lnTo>
                    <a:pt x="1637182" y="1221219"/>
                  </a:lnTo>
                  <a:lnTo>
                    <a:pt x="1615452" y="1265809"/>
                  </a:lnTo>
                  <a:lnTo>
                    <a:pt x="1591017" y="1309090"/>
                  </a:lnTo>
                  <a:lnTo>
                    <a:pt x="1563903" y="1350962"/>
                  </a:lnTo>
                  <a:lnTo>
                    <a:pt x="1534172" y="1391323"/>
                  </a:lnTo>
                  <a:lnTo>
                    <a:pt x="1501876" y="1430045"/>
                  </a:lnTo>
                  <a:lnTo>
                    <a:pt x="1467040" y="1467027"/>
                  </a:lnTo>
                  <a:lnTo>
                    <a:pt x="1430045" y="1501876"/>
                  </a:lnTo>
                  <a:lnTo>
                    <a:pt x="1391323" y="1534172"/>
                  </a:lnTo>
                  <a:lnTo>
                    <a:pt x="1350962" y="1563903"/>
                  </a:lnTo>
                  <a:lnTo>
                    <a:pt x="1309090" y="1591017"/>
                  </a:lnTo>
                  <a:lnTo>
                    <a:pt x="1265809" y="1615452"/>
                  </a:lnTo>
                  <a:lnTo>
                    <a:pt x="1221219" y="1637182"/>
                  </a:lnTo>
                  <a:lnTo>
                    <a:pt x="1175410" y="1656168"/>
                  </a:lnTo>
                  <a:lnTo>
                    <a:pt x="1128522" y="1672348"/>
                  </a:lnTo>
                  <a:lnTo>
                    <a:pt x="1080630" y="1685683"/>
                  </a:lnTo>
                  <a:lnTo>
                    <a:pt x="1031862" y="1696135"/>
                  </a:lnTo>
                  <a:lnTo>
                    <a:pt x="982306" y="1703654"/>
                  </a:lnTo>
                  <a:lnTo>
                    <a:pt x="932078" y="1708200"/>
                  </a:lnTo>
                  <a:lnTo>
                    <a:pt x="881278" y="1709724"/>
                  </a:lnTo>
                  <a:lnTo>
                    <a:pt x="830478" y="1708200"/>
                  </a:lnTo>
                  <a:lnTo>
                    <a:pt x="780249" y="1703654"/>
                  </a:lnTo>
                  <a:lnTo>
                    <a:pt x="730694" y="1696135"/>
                  </a:lnTo>
                  <a:lnTo>
                    <a:pt x="681926" y="1685683"/>
                  </a:lnTo>
                  <a:lnTo>
                    <a:pt x="634034" y="1672348"/>
                  </a:lnTo>
                  <a:lnTo>
                    <a:pt x="587133" y="1656168"/>
                  </a:lnTo>
                  <a:lnTo>
                    <a:pt x="541337" y="1637182"/>
                  </a:lnTo>
                  <a:lnTo>
                    <a:pt x="496747" y="1615452"/>
                  </a:lnTo>
                  <a:lnTo>
                    <a:pt x="453453" y="1591017"/>
                  </a:lnTo>
                  <a:lnTo>
                    <a:pt x="411581" y="1563903"/>
                  </a:lnTo>
                  <a:lnTo>
                    <a:pt x="371233" y="1534172"/>
                  </a:lnTo>
                  <a:lnTo>
                    <a:pt x="332511" y="1501876"/>
                  </a:lnTo>
                  <a:lnTo>
                    <a:pt x="295516" y="1467027"/>
                  </a:lnTo>
                  <a:lnTo>
                    <a:pt x="260680" y="1430045"/>
                  </a:lnTo>
                  <a:lnTo>
                    <a:pt x="228371" y="1391323"/>
                  </a:lnTo>
                  <a:lnTo>
                    <a:pt x="198640" y="1350962"/>
                  </a:lnTo>
                  <a:lnTo>
                    <a:pt x="171538" y="1309090"/>
                  </a:lnTo>
                  <a:lnTo>
                    <a:pt x="147091" y="1265809"/>
                  </a:lnTo>
                  <a:lnTo>
                    <a:pt x="125361" y="1221219"/>
                  </a:lnTo>
                  <a:lnTo>
                    <a:pt x="106387" y="1175410"/>
                  </a:lnTo>
                  <a:lnTo>
                    <a:pt x="90208" y="1128522"/>
                  </a:lnTo>
                  <a:lnTo>
                    <a:pt x="76873" y="1080630"/>
                  </a:lnTo>
                  <a:lnTo>
                    <a:pt x="66421" y="1031849"/>
                  </a:lnTo>
                  <a:lnTo>
                    <a:pt x="58902" y="982294"/>
                  </a:lnTo>
                  <a:lnTo>
                    <a:pt x="54356" y="932065"/>
                  </a:lnTo>
                  <a:lnTo>
                    <a:pt x="52832" y="881278"/>
                  </a:lnTo>
                  <a:lnTo>
                    <a:pt x="54356" y="830478"/>
                  </a:lnTo>
                  <a:lnTo>
                    <a:pt x="58902" y="780249"/>
                  </a:lnTo>
                  <a:lnTo>
                    <a:pt x="66421" y="730694"/>
                  </a:lnTo>
                  <a:lnTo>
                    <a:pt x="76873" y="681913"/>
                  </a:lnTo>
                  <a:lnTo>
                    <a:pt x="90208" y="634034"/>
                  </a:lnTo>
                  <a:lnTo>
                    <a:pt x="106387" y="587133"/>
                  </a:lnTo>
                  <a:lnTo>
                    <a:pt x="125361" y="541337"/>
                  </a:lnTo>
                  <a:lnTo>
                    <a:pt x="147091" y="496735"/>
                  </a:lnTo>
                  <a:lnTo>
                    <a:pt x="171538" y="453453"/>
                  </a:lnTo>
                  <a:lnTo>
                    <a:pt x="198640" y="411581"/>
                  </a:lnTo>
                  <a:lnTo>
                    <a:pt x="228371" y="371233"/>
                  </a:lnTo>
                  <a:lnTo>
                    <a:pt x="260680" y="332511"/>
                  </a:lnTo>
                  <a:lnTo>
                    <a:pt x="295516" y="295516"/>
                  </a:lnTo>
                  <a:lnTo>
                    <a:pt x="332511" y="260680"/>
                  </a:lnTo>
                  <a:lnTo>
                    <a:pt x="371233" y="228371"/>
                  </a:lnTo>
                  <a:lnTo>
                    <a:pt x="411581" y="198640"/>
                  </a:lnTo>
                  <a:lnTo>
                    <a:pt x="453453" y="171538"/>
                  </a:lnTo>
                  <a:lnTo>
                    <a:pt x="496747" y="147091"/>
                  </a:lnTo>
                  <a:lnTo>
                    <a:pt x="541337" y="125361"/>
                  </a:lnTo>
                  <a:lnTo>
                    <a:pt x="587133" y="106387"/>
                  </a:lnTo>
                  <a:lnTo>
                    <a:pt x="634034" y="90208"/>
                  </a:lnTo>
                  <a:lnTo>
                    <a:pt x="681926" y="76873"/>
                  </a:lnTo>
                  <a:lnTo>
                    <a:pt x="730694" y="66421"/>
                  </a:lnTo>
                  <a:lnTo>
                    <a:pt x="780249" y="58902"/>
                  </a:lnTo>
                  <a:lnTo>
                    <a:pt x="830478" y="54356"/>
                  </a:lnTo>
                  <a:lnTo>
                    <a:pt x="881278" y="52832"/>
                  </a:lnTo>
                  <a:lnTo>
                    <a:pt x="932078" y="54356"/>
                  </a:lnTo>
                  <a:lnTo>
                    <a:pt x="982306" y="58902"/>
                  </a:lnTo>
                  <a:lnTo>
                    <a:pt x="1031862" y="66421"/>
                  </a:lnTo>
                  <a:lnTo>
                    <a:pt x="1080630" y="76873"/>
                  </a:lnTo>
                  <a:lnTo>
                    <a:pt x="1128522" y="90208"/>
                  </a:lnTo>
                  <a:lnTo>
                    <a:pt x="1175410" y="106387"/>
                  </a:lnTo>
                  <a:lnTo>
                    <a:pt x="1221219" y="125361"/>
                  </a:lnTo>
                  <a:lnTo>
                    <a:pt x="1265809" y="147091"/>
                  </a:lnTo>
                  <a:lnTo>
                    <a:pt x="1309090" y="171538"/>
                  </a:lnTo>
                  <a:lnTo>
                    <a:pt x="1350962" y="198640"/>
                  </a:lnTo>
                  <a:lnTo>
                    <a:pt x="1391323" y="228371"/>
                  </a:lnTo>
                  <a:lnTo>
                    <a:pt x="1430045" y="260680"/>
                  </a:lnTo>
                  <a:lnTo>
                    <a:pt x="1467040" y="295516"/>
                  </a:lnTo>
                  <a:lnTo>
                    <a:pt x="1501876" y="332511"/>
                  </a:lnTo>
                  <a:lnTo>
                    <a:pt x="1534172" y="371233"/>
                  </a:lnTo>
                  <a:lnTo>
                    <a:pt x="1563903" y="411581"/>
                  </a:lnTo>
                  <a:lnTo>
                    <a:pt x="1591017" y="453453"/>
                  </a:lnTo>
                  <a:lnTo>
                    <a:pt x="1615452" y="496735"/>
                  </a:lnTo>
                  <a:lnTo>
                    <a:pt x="1637182" y="541337"/>
                  </a:lnTo>
                  <a:lnTo>
                    <a:pt x="1656168" y="587133"/>
                  </a:lnTo>
                  <a:lnTo>
                    <a:pt x="1672348" y="634034"/>
                  </a:lnTo>
                  <a:lnTo>
                    <a:pt x="1685683" y="681913"/>
                  </a:lnTo>
                  <a:lnTo>
                    <a:pt x="1696135" y="730694"/>
                  </a:lnTo>
                  <a:lnTo>
                    <a:pt x="1703654" y="780249"/>
                  </a:lnTo>
                  <a:lnTo>
                    <a:pt x="1708200" y="830478"/>
                  </a:lnTo>
                  <a:lnTo>
                    <a:pt x="1709724" y="881278"/>
                  </a:lnTo>
                  <a:lnTo>
                    <a:pt x="1709724" y="580097"/>
                  </a:lnTo>
                  <a:lnTo>
                    <a:pt x="1695945" y="543966"/>
                  </a:lnTo>
                  <a:lnTo>
                    <a:pt x="1675930" y="499275"/>
                  </a:lnTo>
                  <a:lnTo>
                    <a:pt x="1653413" y="455726"/>
                  </a:lnTo>
                  <a:lnTo>
                    <a:pt x="1628419" y="413410"/>
                  </a:lnTo>
                  <a:lnTo>
                    <a:pt x="1600974" y="372402"/>
                  </a:lnTo>
                  <a:lnTo>
                    <a:pt x="1571129" y="332803"/>
                  </a:lnTo>
                  <a:lnTo>
                    <a:pt x="1538922" y="294703"/>
                  </a:lnTo>
                  <a:lnTo>
                    <a:pt x="1504365" y="258178"/>
                  </a:lnTo>
                  <a:lnTo>
                    <a:pt x="1467916" y="223634"/>
                  </a:lnTo>
                  <a:lnTo>
                    <a:pt x="1429854" y="191414"/>
                  </a:lnTo>
                  <a:lnTo>
                    <a:pt x="1390281" y="161569"/>
                  </a:lnTo>
                  <a:lnTo>
                    <a:pt x="1349298" y="134137"/>
                  </a:lnTo>
                  <a:lnTo>
                    <a:pt x="1306969" y="109131"/>
                  </a:lnTo>
                  <a:lnTo>
                    <a:pt x="1263421" y="86614"/>
                  </a:lnTo>
                  <a:lnTo>
                    <a:pt x="1218717" y="66611"/>
                  </a:lnTo>
                  <a:lnTo>
                    <a:pt x="1182585" y="52832"/>
                  </a:lnTo>
                  <a:lnTo>
                    <a:pt x="1172946" y="49149"/>
                  </a:lnTo>
                  <a:lnTo>
                    <a:pt x="1126223" y="34290"/>
                  </a:lnTo>
                  <a:lnTo>
                    <a:pt x="1078623" y="22034"/>
                  </a:lnTo>
                  <a:lnTo>
                    <a:pt x="1030236" y="12446"/>
                  </a:lnTo>
                  <a:lnTo>
                    <a:pt x="981151" y="5549"/>
                  </a:lnTo>
                  <a:lnTo>
                    <a:pt x="931468" y="1397"/>
                  </a:lnTo>
                  <a:lnTo>
                    <a:pt x="881278" y="0"/>
                  </a:lnTo>
                  <a:lnTo>
                    <a:pt x="831088" y="1397"/>
                  </a:lnTo>
                  <a:lnTo>
                    <a:pt x="781405" y="5549"/>
                  </a:lnTo>
                  <a:lnTo>
                    <a:pt x="732320" y="12446"/>
                  </a:lnTo>
                  <a:lnTo>
                    <a:pt x="683933" y="22034"/>
                  </a:lnTo>
                  <a:lnTo>
                    <a:pt x="636333" y="34290"/>
                  </a:lnTo>
                  <a:lnTo>
                    <a:pt x="589597" y="49149"/>
                  </a:lnTo>
                  <a:lnTo>
                    <a:pt x="543839" y="66611"/>
                  </a:lnTo>
                  <a:lnTo>
                    <a:pt x="499135" y="86614"/>
                  </a:lnTo>
                  <a:lnTo>
                    <a:pt x="455574" y="109131"/>
                  </a:lnTo>
                  <a:lnTo>
                    <a:pt x="413258" y="134137"/>
                  </a:lnTo>
                  <a:lnTo>
                    <a:pt x="372262" y="161569"/>
                  </a:lnTo>
                  <a:lnTo>
                    <a:pt x="332701" y="191414"/>
                  </a:lnTo>
                  <a:lnTo>
                    <a:pt x="294640" y="223634"/>
                  </a:lnTo>
                  <a:lnTo>
                    <a:pt x="258178" y="258178"/>
                  </a:lnTo>
                  <a:lnTo>
                    <a:pt x="223634" y="294640"/>
                  </a:lnTo>
                  <a:lnTo>
                    <a:pt x="191427" y="332689"/>
                  </a:lnTo>
                  <a:lnTo>
                    <a:pt x="161582" y="372262"/>
                  </a:lnTo>
                  <a:lnTo>
                    <a:pt x="134137" y="413258"/>
                  </a:lnTo>
                  <a:lnTo>
                    <a:pt x="109143" y="455574"/>
                  </a:lnTo>
                  <a:lnTo>
                    <a:pt x="86614" y="499135"/>
                  </a:lnTo>
                  <a:lnTo>
                    <a:pt x="66611" y="543839"/>
                  </a:lnTo>
                  <a:lnTo>
                    <a:pt x="49161" y="589597"/>
                  </a:lnTo>
                  <a:lnTo>
                    <a:pt x="34290" y="636333"/>
                  </a:lnTo>
                  <a:lnTo>
                    <a:pt x="22034" y="683933"/>
                  </a:lnTo>
                  <a:lnTo>
                    <a:pt x="12446" y="732320"/>
                  </a:lnTo>
                  <a:lnTo>
                    <a:pt x="5549" y="781392"/>
                  </a:lnTo>
                  <a:lnTo>
                    <a:pt x="1397" y="831088"/>
                  </a:lnTo>
                  <a:lnTo>
                    <a:pt x="0" y="881278"/>
                  </a:lnTo>
                  <a:lnTo>
                    <a:pt x="1397" y="931468"/>
                  </a:lnTo>
                  <a:lnTo>
                    <a:pt x="5549" y="981151"/>
                  </a:lnTo>
                  <a:lnTo>
                    <a:pt x="12446" y="1030236"/>
                  </a:lnTo>
                  <a:lnTo>
                    <a:pt x="22034" y="1078623"/>
                  </a:lnTo>
                  <a:lnTo>
                    <a:pt x="34290" y="1126223"/>
                  </a:lnTo>
                  <a:lnTo>
                    <a:pt x="49161" y="1172946"/>
                  </a:lnTo>
                  <a:lnTo>
                    <a:pt x="66611" y="1218704"/>
                  </a:lnTo>
                  <a:lnTo>
                    <a:pt x="86614" y="1263421"/>
                  </a:lnTo>
                  <a:lnTo>
                    <a:pt x="109143" y="1306969"/>
                  </a:lnTo>
                  <a:lnTo>
                    <a:pt x="134137" y="1349298"/>
                  </a:lnTo>
                  <a:lnTo>
                    <a:pt x="161582" y="1390281"/>
                  </a:lnTo>
                  <a:lnTo>
                    <a:pt x="191427" y="1429854"/>
                  </a:lnTo>
                  <a:lnTo>
                    <a:pt x="223634" y="1467916"/>
                  </a:lnTo>
                  <a:lnTo>
                    <a:pt x="258178" y="1504365"/>
                  </a:lnTo>
                  <a:lnTo>
                    <a:pt x="294640" y="1538909"/>
                  </a:lnTo>
                  <a:lnTo>
                    <a:pt x="332701" y="1571129"/>
                  </a:lnTo>
                  <a:lnTo>
                    <a:pt x="372262" y="1600974"/>
                  </a:lnTo>
                  <a:lnTo>
                    <a:pt x="413258" y="1628419"/>
                  </a:lnTo>
                  <a:lnTo>
                    <a:pt x="455574" y="1653413"/>
                  </a:lnTo>
                  <a:lnTo>
                    <a:pt x="499135" y="1675930"/>
                  </a:lnTo>
                  <a:lnTo>
                    <a:pt x="543839" y="1695932"/>
                  </a:lnTo>
                  <a:lnTo>
                    <a:pt x="589597" y="1713395"/>
                  </a:lnTo>
                  <a:lnTo>
                    <a:pt x="636333" y="1728266"/>
                  </a:lnTo>
                  <a:lnTo>
                    <a:pt x="683933" y="1740509"/>
                  </a:lnTo>
                  <a:lnTo>
                    <a:pt x="732320" y="1750098"/>
                  </a:lnTo>
                  <a:lnTo>
                    <a:pt x="781405" y="1756994"/>
                  </a:lnTo>
                  <a:lnTo>
                    <a:pt x="831088" y="1761159"/>
                  </a:lnTo>
                  <a:lnTo>
                    <a:pt x="881278" y="1762556"/>
                  </a:lnTo>
                  <a:lnTo>
                    <a:pt x="931468" y="1761159"/>
                  </a:lnTo>
                  <a:lnTo>
                    <a:pt x="981151" y="1756994"/>
                  </a:lnTo>
                  <a:lnTo>
                    <a:pt x="1030236" y="1750098"/>
                  </a:lnTo>
                  <a:lnTo>
                    <a:pt x="1078623" y="1740509"/>
                  </a:lnTo>
                  <a:lnTo>
                    <a:pt x="1126223" y="1728266"/>
                  </a:lnTo>
                  <a:lnTo>
                    <a:pt x="1172946" y="1713395"/>
                  </a:lnTo>
                  <a:lnTo>
                    <a:pt x="1218717" y="1695932"/>
                  </a:lnTo>
                  <a:lnTo>
                    <a:pt x="1263421" y="1675930"/>
                  </a:lnTo>
                  <a:lnTo>
                    <a:pt x="1306969" y="1653413"/>
                  </a:lnTo>
                  <a:lnTo>
                    <a:pt x="1349298" y="1628419"/>
                  </a:lnTo>
                  <a:lnTo>
                    <a:pt x="1390281" y="1600974"/>
                  </a:lnTo>
                  <a:lnTo>
                    <a:pt x="1429854" y="1571129"/>
                  </a:lnTo>
                  <a:lnTo>
                    <a:pt x="1467916" y="1538909"/>
                  </a:lnTo>
                  <a:lnTo>
                    <a:pt x="1504365" y="1504365"/>
                  </a:lnTo>
                  <a:lnTo>
                    <a:pt x="1538922" y="1467916"/>
                  </a:lnTo>
                  <a:lnTo>
                    <a:pt x="1571129" y="1429854"/>
                  </a:lnTo>
                  <a:lnTo>
                    <a:pt x="1600974" y="1390281"/>
                  </a:lnTo>
                  <a:lnTo>
                    <a:pt x="1628419" y="1349298"/>
                  </a:lnTo>
                  <a:lnTo>
                    <a:pt x="1653413" y="1306969"/>
                  </a:lnTo>
                  <a:lnTo>
                    <a:pt x="1675930" y="1263421"/>
                  </a:lnTo>
                  <a:lnTo>
                    <a:pt x="1695945" y="1218704"/>
                  </a:lnTo>
                  <a:lnTo>
                    <a:pt x="1713395" y="1172946"/>
                  </a:lnTo>
                  <a:lnTo>
                    <a:pt x="1728266" y="1126223"/>
                  </a:lnTo>
                  <a:lnTo>
                    <a:pt x="1740509" y="1078623"/>
                  </a:lnTo>
                  <a:lnTo>
                    <a:pt x="1750098" y="1030236"/>
                  </a:lnTo>
                  <a:lnTo>
                    <a:pt x="1756994" y="981151"/>
                  </a:lnTo>
                  <a:lnTo>
                    <a:pt x="1761159" y="931468"/>
                  </a:lnTo>
                  <a:lnTo>
                    <a:pt x="1762556" y="88127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5"/>
            <p:cNvSpPr/>
            <p:nvPr/>
          </p:nvSpPr>
          <p:spPr>
            <a:xfrm>
              <a:off x="1292697" y="4764559"/>
              <a:ext cx="68406" cy="13682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5"/>
            <p:cNvSpPr/>
            <p:nvPr/>
          </p:nvSpPr>
          <p:spPr>
            <a:xfrm>
              <a:off x="1429511" y="4764559"/>
              <a:ext cx="68406" cy="13682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5"/>
            <p:cNvSpPr/>
            <p:nvPr/>
          </p:nvSpPr>
          <p:spPr>
            <a:xfrm>
              <a:off x="1566325" y="4764559"/>
              <a:ext cx="68406" cy="13682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5"/>
            <p:cNvSpPr/>
            <p:nvPr/>
          </p:nvSpPr>
          <p:spPr>
            <a:xfrm>
              <a:off x="1703138" y="4764559"/>
              <a:ext cx="68406" cy="13682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5"/>
            <p:cNvSpPr/>
            <p:nvPr/>
          </p:nvSpPr>
          <p:spPr>
            <a:xfrm>
              <a:off x="1121562" y="5003875"/>
              <a:ext cx="904875" cy="4684395"/>
            </a:xfrm>
            <a:custGeom>
              <a:avLst/>
              <a:gdLst/>
              <a:ahLst/>
              <a:cxnLst/>
              <a:rect l="l" t="t" r="r" b="b"/>
              <a:pathLst>
                <a:path w="904875" h="4684395" extrusionOk="0">
                  <a:moveTo>
                    <a:pt x="547370" y="474472"/>
                  </a:moveTo>
                  <a:lnTo>
                    <a:pt x="522058" y="445668"/>
                  </a:lnTo>
                  <a:lnTo>
                    <a:pt x="517702" y="444804"/>
                  </a:lnTo>
                  <a:lnTo>
                    <a:pt x="303403" y="444804"/>
                  </a:lnTo>
                  <a:lnTo>
                    <a:pt x="274612" y="470103"/>
                  </a:lnTo>
                  <a:lnTo>
                    <a:pt x="273735" y="474472"/>
                  </a:lnTo>
                  <a:lnTo>
                    <a:pt x="273735" y="483539"/>
                  </a:lnTo>
                  <a:lnTo>
                    <a:pt x="299046" y="512343"/>
                  </a:lnTo>
                  <a:lnTo>
                    <a:pt x="303403" y="513207"/>
                  </a:lnTo>
                  <a:lnTo>
                    <a:pt x="517702" y="513207"/>
                  </a:lnTo>
                  <a:lnTo>
                    <a:pt x="546493" y="487908"/>
                  </a:lnTo>
                  <a:lnTo>
                    <a:pt x="547370" y="483539"/>
                  </a:lnTo>
                  <a:lnTo>
                    <a:pt x="547370" y="474472"/>
                  </a:lnTo>
                  <a:close/>
                </a:path>
                <a:path w="904875" h="4684395" extrusionOk="0">
                  <a:moveTo>
                    <a:pt x="547370" y="337654"/>
                  </a:moveTo>
                  <a:lnTo>
                    <a:pt x="522058" y="308851"/>
                  </a:lnTo>
                  <a:lnTo>
                    <a:pt x="517702" y="307975"/>
                  </a:lnTo>
                  <a:lnTo>
                    <a:pt x="303403" y="307975"/>
                  </a:lnTo>
                  <a:lnTo>
                    <a:pt x="274612" y="333286"/>
                  </a:lnTo>
                  <a:lnTo>
                    <a:pt x="273735" y="337654"/>
                  </a:lnTo>
                  <a:lnTo>
                    <a:pt x="273735" y="346722"/>
                  </a:lnTo>
                  <a:lnTo>
                    <a:pt x="299046" y="375526"/>
                  </a:lnTo>
                  <a:lnTo>
                    <a:pt x="303403" y="376389"/>
                  </a:lnTo>
                  <a:lnTo>
                    <a:pt x="517702" y="376389"/>
                  </a:lnTo>
                  <a:lnTo>
                    <a:pt x="546493" y="351078"/>
                  </a:lnTo>
                  <a:lnTo>
                    <a:pt x="547370" y="346722"/>
                  </a:lnTo>
                  <a:lnTo>
                    <a:pt x="547370" y="337654"/>
                  </a:lnTo>
                  <a:close/>
                </a:path>
                <a:path w="904875" h="4684395" extrusionOk="0">
                  <a:moveTo>
                    <a:pt x="547484" y="29794"/>
                  </a:moveTo>
                  <a:lnTo>
                    <a:pt x="522084" y="876"/>
                  </a:lnTo>
                  <a:lnTo>
                    <a:pt x="508609" y="0"/>
                  </a:lnTo>
                  <a:lnTo>
                    <a:pt x="504228" y="876"/>
                  </a:lnTo>
                  <a:lnTo>
                    <a:pt x="495820" y="4356"/>
                  </a:lnTo>
                  <a:lnTo>
                    <a:pt x="492099" y="6832"/>
                  </a:lnTo>
                  <a:lnTo>
                    <a:pt x="376351" y="122923"/>
                  </a:lnTo>
                  <a:lnTo>
                    <a:pt x="329006" y="75234"/>
                  </a:lnTo>
                  <a:lnTo>
                    <a:pt x="290588" y="72758"/>
                  </a:lnTo>
                  <a:lnTo>
                    <a:pt x="273596" y="98183"/>
                  </a:lnTo>
                  <a:lnTo>
                    <a:pt x="273596" y="107302"/>
                  </a:lnTo>
                  <a:lnTo>
                    <a:pt x="352069" y="195440"/>
                  </a:lnTo>
                  <a:lnTo>
                    <a:pt x="376351" y="205359"/>
                  </a:lnTo>
                  <a:lnTo>
                    <a:pt x="383197" y="204774"/>
                  </a:lnTo>
                  <a:lnTo>
                    <a:pt x="540664" y="55397"/>
                  </a:lnTo>
                  <a:lnTo>
                    <a:pt x="547484" y="38887"/>
                  </a:lnTo>
                  <a:lnTo>
                    <a:pt x="547484" y="29794"/>
                  </a:lnTo>
                  <a:close/>
                </a:path>
                <a:path w="904875" h="4684395" extrusionOk="0">
                  <a:moveTo>
                    <a:pt x="904595" y="4036250"/>
                  </a:moveTo>
                  <a:lnTo>
                    <a:pt x="899515" y="4011041"/>
                  </a:lnTo>
                  <a:lnTo>
                    <a:pt x="885672" y="3990454"/>
                  </a:lnTo>
                  <a:lnTo>
                    <a:pt x="865124" y="3976573"/>
                  </a:lnTo>
                  <a:lnTo>
                    <a:pt x="839978" y="3971480"/>
                  </a:lnTo>
                  <a:lnTo>
                    <a:pt x="839978" y="4036250"/>
                  </a:lnTo>
                  <a:lnTo>
                    <a:pt x="839978" y="4619180"/>
                  </a:lnTo>
                  <a:lnTo>
                    <a:pt x="743051" y="4619180"/>
                  </a:lnTo>
                  <a:lnTo>
                    <a:pt x="743051" y="4036250"/>
                  </a:lnTo>
                  <a:lnTo>
                    <a:pt x="839978" y="4036250"/>
                  </a:lnTo>
                  <a:lnTo>
                    <a:pt x="839978" y="3971480"/>
                  </a:lnTo>
                  <a:lnTo>
                    <a:pt x="678446" y="3971480"/>
                  </a:lnTo>
                  <a:lnTo>
                    <a:pt x="678446" y="4036250"/>
                  </a:lnTo>
                  <a:lnTo>
                    <a:pt x="678446" y="4619180"/>
                  </a:lnTo>
                  <a:lnTo>
                    <a:pt x="226148" y="4619180"/>
                  </a:lnTo>
                  <a:lnTo>
                    <a:pt x="226148" y="4036250"/>
                  </a:lnTo>
                  <a:lnTo>
                    <a:pt x="678446" y="4036250"/>
                  </a:lnTo>
                  <a:lnTo>
                    <a:pt x="678446" y="3971480"/>
                  </a:lnTo>
                  <a:lnTo>
                    <a:pt x="646137" y="3971480"/>
                  </a:lnTo>
                  <a:lnTo>
                    <a:pt x="646137" y="3939095"/>
                  </a:lnTo>
                  <a:lnTo>
                    <a:pt x="641057" y="3913886"/>
                  </a:lnTo>
                  <a:lnTo>
                    <a:pt x="627214" y="3893299"/>
                  </a:lnTo>
                  <a:lnTo>
                    <a:pt x="606679" y="3879418"/>
                  </a:lnTo>
                  <a:lnTo>
                    <a:pt x="581520" y="3874325"/>
                  </a:lnTo>
                  <a:lnTo>
                    <a:pt x="581520" y="3939095"/>
                  </a:lnTo>
                  <a:lnTo>
                    <a:pt x="581520" y="3971480"/>
                  </a:lnTo>
                  <a:lnTo>
                    <a:pt x="323062" y="3971480"/>
                  </a:lnTo>
                  <a:lnTo>
                    <a:pt x="323062" y="3939095"/>
                  </a:lnTo>
                  <a:lnTo>
                    <a:pt x="581520" y="3939095"/>
                  </a:lnTo>
                  <a:lnTo>
                    <a:pt x="581520" y="3874325"/>
                  </a:lnTo>
                  <a:lnTo>
                    <a:pt x="323062" y="3874325"/>
                  </a:lnTo>
                  <a:lnTo>
                    <a:pt x="297916" y="3879418"/>
                  </a:lnTo>
                  <a:lnTo>
                    <a:pt x="277380" y="3893299"/>
                  </a:lnTo>
                  <a:lnTo>
                    <a:pt x="263525" y="3913886"/>
                  </a:lnTo>
                  <a:lnTo>
                    <a:pt x="258457" y="3939095"/>
                  </a:lnTo>
                  <a:lnTo>
                    <a:pt x="258457" y="3971480"/>
                  </a:lnTo>
                  <a:lnTo>
                    <a:pt x="161531" y="3971480"/>
                  </a:lnTo>
                  <a:lnTo>
                    <a:pt x="161531" y="4036250"/>
                  </a:lnTo>
                  <a:lnTo>
                    <a:pt x="161531" y="4619180"/>
                  </a:lnTo>
                  <a:lnTo>
                    <a:pt x="64604" y="4619180"/>
                  </a:lnTo>
                  <a:lnTo>
                    <a:pt x="64604" y="4036250"/>
                  </a:lnTo>
                  <a:lnTo>
                    <a:pt x="161531" y="4036250"/>
                  </a:lnTo>
                  <a:lnTo>
                    <a:pt x="161531" y="3971480"/>
                  </a:lnTo>
                  <a:lnTo>
                    <a:pt x="64604" y="3971480"/>
                  </a:lnTo>
                  <a:lnTo>
                    <a:pt x="39458" y="3976573"/>
                  </a:lnTo>
                  <a:lnTo>
                    <a:pt x="18923" y="3990454"/>
                  </a:lnTo>
                  <a:lnTo>
                    <a:pt x="5080" y="4011041"/>
                  </a:lnTo>
                  <a:lnTo>
                    <a:pt x="0" y="4036250"/>
                  </a:lnTo>
                  <a:lnTo>
                    <a:pt x="0" y="4619180"/>
                  </a:lnTo>
                  <a:lnTo>
                    <a:pt x="5080" y="4644390"/>
                  </a:lnTo>
                  <a:lnTo>
                    <a:pt x="18923" y="4664989"/>
                  </a:lnTo>
                  <a:lnTo>
                    <a:pt x="39458" y="4678870"/>
                  </a:lnTo>
                  <a:lnTo>
                    <a:pt x="64604" y="4683950"/>
                  </a:lnTo>
                  <a:lnTo>
                    <a:pt x="839978" y="4683950"/>
                  </a:lnTo>
                  <a:lnTo>
                    <a:pt x="865124" y="4678870"/>
                  </a:lnTo>
                  <a:lnTo>
                    <a:pt x="885672" y="4664989"/>
                  </a:lnTo>
                  <a:lnTo>
                    <a:pt x="899515" y="4644390"/>
                  </a:lnTo>
                  <a:lnTo>
                    <a:pt x="904595" y="4619180"/>
                  </a:lnTo>
                  <a:lnTo>
                    <a:pt x="904595" y="403625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5"/>
            <p:cNvSpPr/>
            <p:nvPr/>
          </p:nvSpPr>
          <p:spPr>
            <a:xfrm>
              <a:off x="1458642" y="7412969"/>
              <a:ext cx="701040" cy="106680"/>
            </a:xfrm>
            <a:custGeom>
              <a:avLst/>
              <a:gdLst/>
              <a:ahLst/>
              <a:cxnLst/>
              <a:rect l="l" t="t" r="r" b="b"/>
              <a:pathLst>
                <a:path w="701039" h="106679" extrusionOk="0">
                  <a:moveTo>
                    <a:pt x="350316" y="106334"/>
                  </a:moveTo>
                  <a:lnTo>
                    <a:pt x="279710" y="105254"/>
                  </a:lnTo>
                  <a:lnTo>
                    <a:pt x="213950" y="102157"/>
                  </a:lnTo>
                  <a:lnTo>
                    <a:pt x="154443" y="97257"/>
                  </a:lnTo>
                  <a:lnTo>
                    <a:pt x="102599" y="90767"/>
                  </a:lnTo>
                  <a:lnTo>
                    <a:pt x="59824" y="82901"/>
                  </a:lnTo>
                  <a:lnTo>
                    <a:pt x="7116" y="63895"/>
                  </a:lnTo>
                  <a:lnTo>
                    <a:pt x="0" y="53182"/>
                  </a:lnTo>
                  <a:lnTo>
                    <a:pt x="7116" y="42464"/>
                  </a:lnTo>
                  <a:lnTo>
                    <a:pt x="59824" y="23448"/>
                  </a:lnTo>
                  <a:lnTo>
                    <a:pt x="102599" y="15577"/>
                  </a:lnTo>
                  <a:lnTo>
                    <a:pt x="154443" y="9082"/>
                  </a:lnTo>
                  <a:lnTo>
                    <a:pt x="213950" y="4179"/>
                  </a:lnTo>
                  <a:lnTo>
                    <a:pt x="279710" y="1080"/>
                  </a:lnTo>
                  <a:lnTo>
                    <a:pt x="350316" y="0"/>
                  </a:lnTo>
                  <a:lnTo>
                    <a:pt x="420905" y="1080"/>
                  </a:lnTo>
                  <a:lnTo>
                    <a:pt x="486653" y="4179"/>
                  </a:lnTo>
                  <a:lnTo>
                    <a:pt x="546151" y="9082"/>
                  </a:lnTo>
                  <a:lnTo>
                    <a:pt x="597990" y="15577"/>
                  </a:lnTo>
                  <a:lnTo>
                    <a:pt x="640761" y="23448"/>
                  </a:lnTo>
                  <a:lnTo>
                    <a:pt x="693467" y="42464"/>
                  </a:lnTo>
                  <a:lnTo>
                    <a:pt x="700583" y="53182"/>
                  </a:lnTo>
                  <a:lnTo>
                    <a:pt x="693467" y="63895"/>
                  </a:lnTo>
                  <a:lnTo>
                    <a:pt x="640761" y="82901"/>
                  </a:lnTo>
                  <a:lnTo>
                    <a:pt x="597990" y="90767"/>
                  </a:lnTo>
                  <a:lnTo>
                    <a:pt x="546151" y="97257"/>
                  </a:lnTo>
                  <a:lnTo>
                    <a:pt x="486653" y="102157"/>
                  </a:lnTo>
                  <a:lnTo>
                    <a:pt x="420905" y="105254"/>
                  </a:lnTo>
                  <a:lnTo>
                    <a:pt x="350316" y="106334"/>
                  </a:lnTo>
                  <a:close/>
                </a:path>
              </a:pathLst>
            </a:custGeom>
            <a:solidFill>
              <a:srgbClr val="D3D1D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5"/>
            <p:cNvSpPr/>
            <p:nvPr/>
          </p:nvSpPr>
          <p:spPr>
            <a:xfrm>
              <a:off x="1458642" y="7466151"/>
              <a:ext cx="701040" cy="212090"/>
            </a:xfrm>
            <a:custGeom>
              <a:avLst/>
              <a:gdLst/>
              <a:ahLst/>
              <a:cxnLst/>
              <a:rect l="l" t="t" r="r" b="b"/>
              <a:pathLst>
                <a:path w="701039" h="212090" extrusionOk="0">
                  <a:moveTo>
                    <a:pt x="350316" y="211713"/>
                  </a:moveTo>
                  <a:lnTo>
                    <a:pt x="279710" y="210633"/>
                  </a:lnTo>
                  <a:lnTo>
                    <a:pt x="213950" y="207536"/>
                  </a:lnTo>
                  <a:lnTo>
                    <a:pt x="154443" y="202636"/>
                  </a:lnTo>
                  <a:lnTo>
                    <a:pt x="102599" y="196144"/>
                  </a:lnTo>
                  <a:lnTo>
                    <a:pt x="59824" y="188276"/>
                  </a:lnTo>
                  <a:lnTo>
                    <a:pt x="7116" y="169262"/>
                  </a:lnTo>
                  <a:lnTo>
                    <a:pt x="0" y="158543"/>
                  </a:lnTo>
                  <a:lnTo>
                    <a:pt x="0" y="0"/>
                  </a:lnTo>
                  <a:lnTo>
                    <a:pt x="7116" y="10713"/>
                  </a:lnTo>
                  <a:lnTo>
                    <a:pt x="27527" y="20690"/>
                  </a:lnTo>
                  <a:lnTo>
                    <a:pt x="102599" y="37585"/>
                  </a:lnTo>
                  <a:lnTo>
                    <a:pt x="154443" y="44075"/>
                  </a:lnTo>
                  <a:lnTo>
                    <a:pt x="213950" y="48975"/>
                  </a:lnTo>
                  <a:lnTo>
                    <a:pt x="279710" y="52071"/>
                  </a:lnTo>
                  <a:lnTo>
                    <a:pt x="350316" y="53151"/>
                  </a:lnTo>
                  <a:lnTo>
                    <a:pt x="420905" y="52071"/>
                  </a:lnTo>
                  <a:lnTo>
                    <a:pt x="486653" y="48975"/>
                  </a:lnTo>
                  <a:lnTo>
                    <a:pt x="546151" y="44075"/>
                  </a:lnTo>
                  <a:lnTo>
                    <a:pt x="597990" y="37585"/>
                  </a:lnTo>
                  <a:lnTo>
                    <a:pt x="640761" y="29719"/>
                  </a:lnTo>
                  <a:lnTo>
                    <a:pt x="693467" y="10713"/>
                  </a:lnTo>
                  <a:lnTo>
                    <a:pt x="700583" y="0"/>
                  </a:lnTo>
                  <a:lnTo>
                    <a:pt x="700583" y="158543"/>
                  </a:lnTo>
                  <a:lnTo>
                    <a:pt x="640761" y="188276"/>
                  </a:lnTo>
                  <a:lnTo>
                    <a:pt x="597990" y="196144"/>
                  </a:lnTo>
                  <a:lnTo>
                    <a:pt x="546151" y="202636"/>
                  </a:lnTo>
                  <a:lnTo>
                    <a:pt x="486653" y="207536"/>
                  </a:lnTo>
                  <a:lnTo>
                    <a:pt x="420905" y="210633"/>
                  </a:lnTo>
                  <a:lnTo>
                    <a:pt x="350316" y="211713"/>
                  </a:lnTo>
                  <a:close/>
                </a:path>
              </a:pathLst>
            </a:custGeom>
            <a:solidFill>
              <a:srgbClr val="E8E8E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5"/>
            <p:cNvSpPr/>
            <p:nvPr/>
          </p:nvSpPr>
          <p:spPr>
            <a:xfrm>
              <a:off x="1458642" y="7475617"/>
              <a:ext cx="701040" cy="62865"/>
            </a:xfrm>
            <a:custGeom>
              <a:avLst/>
              <a:gdLst/>
              <a:ahLst/>
              <a:cxnLst/>
              <a:rect l="l" t="t" r="r" b="b"/>
              <a:pathLst>
                <a:path w="701039" h="62865" extrusionOk="0">
                  <a:moveTo>
                    <a:pt x="350316" y="62604"/>
                  </a:moveTo>
                  <a:lnTo>
                    <a:pt x="279710" y="61524"/>
                  </a:lnTo>
                  <a:lnTo>
                    <a:pt x="213950" y="58426"/>
                  </a:lnTo>
                  <a:lnTo>
                    <a:pt x="154443" y="53524"/>
                  </a:lnTo>
                  <a:lnTo>
                    <a:pt x="102599" y="47032"/>
                  </a:lnTo>
                  <a:lnTo>
                    <a:pt x="59824" y="39164"/>
                  </a:lnTo>
                  <a:lnTo>
                    <a:pt x="7116" y="20154"/>
                  </a:lnTo>
                  <a:lnTo>
                    <a:pt x="0" y="9440"/>
                  </a:lnTo>
                  <a:lnTo>
                    <a:pt x="0" y="6221"/>
                  </a:lnTo>
                  <a:lnTo>
                    <a:pt x="2208" y="3057"/>
                  </a:lnTo>
                  <a:lnTo>
                    <a:pt x="5852" y="0"/>
                  </a:lnTo>
                  <a:lnTo>
                    <a:pt x="25162" y="10241"/>
                  </a:lnTo>
                  <a:lnTo>
                    <a:pt x="56891" y="19524"/>
                  </a:lnTo>
                  <a:lnTo>
                    <a:pt x="99569" y="27622"/>
                  </a:lnTo>
                  <a:lnTo>
                    <a:pt x="151722" y="34313"/>
                  </a:lnTo>
                  <a:lnTo>
                    <a:pt x="211879" y="39370"/>
                  </a:lnTo>
                  <a:lnTo>
                    <a:pt x="278568" y="42569"/>
                  </a:lnTo>
                  <a:lnTo>
                    <a:pt x="350316" y="43685"/>
                  </a:lnTo>
                  <a:lnTo>
                    <a:pt x="422047" y="42569"/>
                  </a:lnTo>
                  <a:lnTo>
                    <a:pt x="488722" y="39370"/>
                  </a:lnTo>
                  <a:lnTo>
                    <a:pt x="548869" y="34313"/>
                  </a:lnTo>
                  <a:lnTo>
                    <a:pt x="601016" y="27622"/>
                  </a:lnTo>
                  <a:lnTo>
                    <a:pt x="643691" y="19524"/>
                  </a:lnTo>
                  <a:lnTo>
                    <a:pt x="694736" y="0"/>
                  </a:lnTo>
                  <a:lnTo>
                    <a:pt x="698369" y="3057"/>
                  </a:lnTo>
                  <a:lnTo>
                    <a:pt x="700583" y="6221"/>
                  </a:lnTo>
                  <a:lnTo>
                    <a:pt x="700583" y="9440"/>
                  </a:lnTo>
                  <a:lnTo>
                    <a:pt x="640761" y="39164"/>
                  </a:lnTo>
                  <a:lnTo>
                    <a:pt x="597990" y="47032"/>
                  </a:lnTo>
                  <a:lnTo>
                    <a:pt x="546151" y="53524"/>
                  </a:lnTo>
                  <a:lnTo>
                    <a:pt x="486653" y="58426"/>
                  </a:lnTo>
                  <a:lnTo>
                    <a:pt x="420905" y="61524"/>
                  </a:lnTo>
                  <a:lnTo>
                    <a:pt x="350316" y="62604"/>
                  </a:lnTo>
                  <a:close/>
                </a:path>
              </a:pathLst>
            </a:custGeom>
            <a:solidFill>
              <a:srgbClr val="F4F4F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5"/>
            <p:cNvSpPr/>
            <p:nvPr/>
          </p:nvSpPr>
          <p:spPr>
            <a:xfrm>
              <a:off x="1717814" y="7413068"/>
              <a:ext cx="182233" cy="106153"/>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5"/>
            <p:cNvSpPr/>
            <p:nvPr/>
          </p:nvSpPr>
          <p:spPr>
            <a:xfrm>
              <a:off x="1006694" y="6963691"/>
              <a:ext cx="701040" cy="702945"/>
            </a:xfrm>
            <a:custGeom>
              <a:avLst/>
              <a:gdLst/>
              <a:ahLst/>
              <a:cxnLst/>
              <a:rect l="l" t="t" r="r" b="b"/>
              <a:pathLst>
                <a:path w="701039" h="702945" extrusionOk="0">
                  <a:moveTo>
                    <a:pt x="350288" y="702841"/>
                  </a:moveTo>
                  <a:lnTo>
                    <a:pt x="302754" y="699634"/>
                  </a:lnTo>
                  <a:lnTo>
                    <a:pt x="257164" y="690289"/>
                  </a:lnTo>
                  <a:lnTo>
                    <a:pt x="213936" y="675227"/>
                  </a:lnTo>
                  <a:lnTo>
                    <a:pt x="173487" y="654865"/>
                  </a:lnTo>
                  <a:lnTo>
                    <a:pt x="136233" y="629623"/>
                  </a:lnTo>
                  <a:lnTo>
                    <a:pt x="102593" y="599918"/>
                  </a:lnTo>
                  <a:lnTo>
                    <a:pt x="72984" y="566171"/>
                  </a:lnTo>
                  <a:lnTo>
                    <a:pt x="47822" y="528798"/>
                  </a:lnTo>
                  <a:lnTo>
                    <a:pt x="27526" y="488220"/>
                  </a:lnTo>
                  <a:lnTo>
                    <a:pt x="12512" y="444854"/>
                  </a:lnTo>
                  <a:lnTo>
                    <a:pt x="3197" y="399120"/>
                  </a:lnTo>
                  <a:lnTo>
                    <a:pt x="0" y="351435"/>
                  </a:lnTo>
                  <a:lnTo>
                    <a:pt x="3197" y="303745"/>
                  </a:lnTo>
                  <a:lnTo>
                    <a:pt x="12512" y="258005"/>
                  </a:lnTo>
                  <a:lnTo>
                    <a:pt x="27526" y="214634"/>
                  </a:lnTo>
                  <a:lnTo>
                    <a:pt x="47822" y="174052"/>
                  </a:lnTo>
                  <a:lnTo>
                    <a:pt x="72984" y="136677"/>
                  </a:lnTo>
                  <a:lnTo>
                    <a:pt x="102593" y="102927"/>
                  </a:lnTo>
                  <a:lnTo>
                    <a:pt x="136233" y="73221"/>
                  </a:lnTo>
                  <a:lnTo>
                    <a:pt x="173487" y="47978"/>
                  </a:lnTo>
                  <a:lnTo>
                    <a:pt x="213936" y="27615"/>
                  </a:lnTo>
                  <a:lnTo>
                    <a:pt x="257164" y="12552"/>
                  </a:lnTo>
                  <a:lnTo>
                    <a:pt x="302754" y="3207"/>
                  </a:lnTo>
                  <a:lnTo>
                    <a:pt x="350288" y="0"/>
                  </a:lnTo>
                  <a:lnTo>
                    <a:pt x="397821" y="3207"/>
                  </a:lnTo>
                  <a:lnTo>
                    <a:pt x="443411" y="12552"/>
                  </a:lnTo>
                  <a:lnTo>
                    <a:pt x="486641" y="27615"/>
                  </a:lnTo>
                  <a:lnTo>
                    <a:pt x="527092" y="47978"/>
                  </a:lnTo>
                  <a:lnTo>
                    <a:pt x="564348" y="73221"/>
                  </a:lnTo>
                  <a:lnTo>
                    <a:pt x="597990" y="102927"/>
                  </a:lnTo>
                  <a:lnTo>
                    <a:pt x="627603" y="136677"/>
                  </a:lnTo>
                  <a:lnTo>
                    <a:pt x="652767" y="174052"/>
                  </a:lnTo>
                  <a:lnTo>
                    <a:pt x="673066" y="214634"/>
                  </a:lnTo>
                  <a:lnTo>
                    <a:pt x="688082" y="258005"/>
                  </a:lnTo>
                  <a:lnTo>
                    <a:pt x="697397" y="303745"/>
                  </a:lnTo>
                  <a:lnTo>
                    <a:pt x="700595" y="351435"/>
                  </a:lnTo>
                  <a:lnTo>
                    <a:pt x="697397" y="399120"/>
                  </a:lnTo>
                  <a:lnTo>
                    <a:pt x="688082" y="444854"/>
                  </a:lnTo>
                  <a:lnTo>
                    <a:pt x="673066" y="488220"/>
                  </a:lnTo>
                  <a:lnTo>
                    <a:pt x="652767" y="528798"/>
                  </a:lnTo>
                  <a:lnTo>
                    <a:pt x="627603" y="566171"/>
                  </a:lnTo>
                  <a:lnTo>
                    <a:pt x="597990" y="599918"/>
                  </a:lnTo>
                  <a:lnTo>
                    <a:pt x="564348" y="629623"/>
                  </a:lnTo>
                  <a:lnTo>
                    <a:pt x="527092" y="654865"/>
                  </a:lnTo>
                  <a:lnTo>
                    <a:pt x="486641" y="675227"/>
                  </a:lnTo>
                  <a:lnTo>
                    <a:pt x="443411" y="690289"/>
                  </a:lnTo>
                  <a:lnTo>
                    <a:pt x="397821" y="699634"/>
                  </a:lnTo>
                  <a:lnTo>
                    <a:pt x="350288" y="702841"/>
                  </a:lnTo>
                  <a:close/>
                </a:path>
              </a:pathLst>
            </a:custGeom>
            <a:solidFill>
              <a:srgbClr val="C7C7C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5"/>
            <p:cNvSpPr/>
            <p:nvPr/>
          </p:nvSpPr>
          <p:spPr>
            <a:xfrm>
              <a:off x="1356982" y="6963691"/>
              <a:ext cx="417195" cy="702945"/>
            </a:xfrm>
            <a:custGeom>
              <a:avLst/>
              <a:gdLst/>
              <a:ahLst/>
              <a:cxnLst/>
              <a:rect l="l" t="t" r="r" b="b"/>
              <a:pathLst>
                <a:path w="417194" h="702945" extrusionOk="0">
                  <a:moveTo>
                    <a:pt x="66745" y="702841"/>
                  </a:moveTo>
                  <a:lnTo>
                    <a:pt x="0" y="702841"/>
                  </a:lnTo>
                  <a:lnTo>
                    <a:pt x="47533" y="699634"/>
                  </a:lnTo>
                  <a:lnTo>
                    <a:pt x="93123" y="690289"/>
                  </a:lnTo>
                  <a:lnTo>
                    <a:pt x="136353" y="675227"/>
                  </a:lnTo>
                  <a:lnTo>
                    <a:pt x="176804" y="654865"/>
                  </a:lnTo>
                  <a:lnTo>
                    <a:pt x="214060" y="629623"/>
                  </a:lnTo>
                  <a:lnTo>
                    <a:pt x="247702" y="599918"/>
                  </a:lnTo>
                  <a:lnTo>
                    <a:pt x="277315" y="566171"/>
                  </a:lnTo>
                  <a:lnTo>
                    <a:pt x="302479" y="528798"/>
                  </a:lnTo>
                  <a:lnTo>
                    <a:pt x="322778" y="488220"/>
                  </a:lnTo>
                  <a:lnTo>
                    <a:pt x="337794" y="444854"/>
                  </a:lnTo>
                  <a:lnTo>
                    <a:pt x="347109" y="399120"/>
                  </a:lnTo>
                  <a:lnTo>
                    <a:pt x="350307" y="351435"/>
                  </a:lnTo>
                  <a:lnTo>
                    <a:pt x="347109" y="303745"/>
                  </a:lnTo>
                  <a:lnTo>
                    <a:pt x="337794" y="258005"/>
                  </a:lnTo>
                  <a:lnTo>
                    <a:pt x="322778" y="214634"/>
                  </a:lnTo>
                  <a:lnTo>
                    <a:pt x="302479" y="174052"/>
                  </a:lnTo>
                  <a:lnTo>
                    <a:pt x="277315" y="136677"/>
                  </a:lnTo>
                  <a:lnTo>
                    <a:pt x="247702" y="102927"/>
                  </a:lnTo>
                  <a:lnTo>
                    <a:pt x="214060" y="73221"/>
                  </a:lnTo>
                  <a:lnTo>
                    <a:pt x="176804" y="47978"/>
                  </a:lnTo>
                  <a:lnTo>
                    <a:pt x="136353" y="27615"/>
                  </a:lnTo>
                  <a:lnTo>
                    <a:pt x="93123" y="12552"/>
                  </a:lnTo>
                  <a:lnTo>
                    <a:pt x="47533" y="3207"/>
                  </a:lnTo>
                  <a:lnTo>
                    <a:pt x="0" y="0"/>
                  </a:lnTo>
                  <a:lnTo>
                    <a:pt x="66745" y="0"/>
                  </a:lnTo>
                  <a:lnTo>
                    <a:pt x="114276" y="3207"/>
                  </a:lnTo>
                  <a:lnTo>
                    <a:pt x="159864" y="12552"/>
                  </a:lnTo>
                  <a:lnTo>
                    <a:pt x="203092" y="27615"/>
                  </a:lnTo>
                  <a:lnTo>
                    <a:pt x="243543" y="47978"/>
                  </a:lnTo>
                  <a:lnTo>
                    <a:pt x="280799" y="73221"/>
                  </a:lnTo>
                  <a:lnTo>
                    <a:pt x="314442" y="102927"/>
                  </a:lnTo>
                  <a:lnTo>
                    <a:pt x="344055" y="136677"/>
                  </a:lnTo>
                  <a:lnTo>
                    <a:pt x="369221" y="174052"/>
                  </a:lnTo>
                  <a:lnTo>
                    <a:pt x="389520" y="214634"/>
                  </a:lnTo>
                  <a:lnTo>
                    <a:pt x="404537" y="258005"/>
                  </a:lnTo>
                  <a:lnTo>
                    <a:pt x="413854" y="303745"/>
                  </a:lnTo>
                  <a:lnTo>
                    <a:pt x="417052" y="351435"/>
                  </a:lnTo>
                  <a:lnTo>
                    <a:pt x="413854" y="399120"/>
                  </a:lnTo>
                  <a:lnTo>
                    <a:pt x="404537" y="444854"/>
                  </a:lnTo>
                  <a:lnTo>
                    <a:pt x="389520" y="488220"/>
                  </a:lnTo>
                  <a:lnTo>
                    <a:pt x="369221" y="528798"/>
                  </a:lnTo>
                  <a:lnTo>
                    <a:pt x="344055" y="566171"/>
                  </a:lnTo>
                  <a:lnTo>
                    <a:pt x="314442" y="599918"/>
                  </a:lnTo>
                  <a:lnTo>
                    <a:pt x="280799" y="629623"/>
                  </a:lnTo>
                  <a:lnTo>
                    <a:pt x="243543" y="654865"/>
                  </a:lnTo>
                  <a:lnTo>
                    <a:pt x="203092" y="675227"/>
                  </a:lnTo>
                  <a:lnTo>
                    <a:pt x="159864" y="690289"/>
                  </a:lnTo>
                  <a:lnTo>
                    <a:pt x="114276" y="699634"/>
                  </a:lnTo>
                  <a:lnTo>
                    <a:pt x="66745" y="702841"/>
                  </a:lnTo>
                  <a:close/>
                </a:path>
              </a:pathLst>
            </a:custGeom>
            <a:solidFill>
              <a:srgbClr val="D3D1D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5"/>
            <p:cNvSpPr/>
            <p:nvPr/>
          </p:nvSpPr>
          <p:spPr>
            <a:xfrm>
              <a:off x="1006690" y="6963701"/>
              <a:ext cx="701040" cy="702945"/>
            </a:xfrm>
            <a:custGeom>
              <a:avLst/>
              <a:gdLst/>
              <a:ahLst/>
              <a:cxnLst/>
              <a:rect l="l" t="t" r="r" b="b"/>
              <a:pathLst>
                <a:path w="701039" h="702945" extrusionOk="0">
                  <a:moveTo>
                    <a:pt x="565823" y="74803"/>
                  </a:moveTo>
                  <a:lnTo>
                    <a:pt x="528383" y="49085"/>
                  </a:lnTo>
                  <a:lnTo>
                    <a:pt x="487705" y="28282"/>
                  </a:lnTo>
                  <a:lnTo>
                    <a:pt x="444182" y="12865"/>
                  </a:lnTo>
                  <a:lnTo>
                    <a:pt x="398233" y="3289"/>
                  </a:lnTo>
                  <a:lnTo>
                    <a:pt x="350291" y="0"/>
                  </a:lnTo>
                  <a:lnTo>
                    <a:pt x="302755" y="3200"/>
                  </a:lnTo>
                  <a:lnTo>
                    <a:pt x="257162" y="12547"/>
                  </a:lnTo>
                  <a:lnTo>
                    <a:pt x="213931" y="27609"/>
                  </a:lnTo>
                  <a:lnTo>
                    <a:pt x="173482" y="47980"/>
                  </a:lnTo>
                  <a:lnTo>
                    <a:pt x="136232" y="73215"/>
                  </a:lnTo>
                  <a:lnTo>
                    <a:pt x="102590" y="102920"/>
                  </a:lnTo>
                  <a:lnTo>
                    <a:pt x="72986" y="136677"/>
                  </a:lnTo>
                  <a:lnTo>
                    <a:pt x="47815" y="174053"/>
                  </a:lnTo>
                  <a:lnTo>
                    <a:pt x="27520" y="214630"/>
                  </a:lnTo>
                  <a:lnTo>
                    <a:pt x="12509" y="258000"/>
                  </a:lnTo>
                  <a:lnTo>
                    <a:pt x="3200" y="303745"/>
                  </a:lnTo>
                  <a:lnTo>
                    <a:pt x="0" y="351434"/>
                  </a:lnTo>
                  <a:lnTo>
                    <a:pt x="3276" y="399542"/>
                  </a:lnTo>
                  <a:lnTo>
                    <a:pt x="12839" y="445630"/>
                  </a:lnTo>
                  <a:lnTo>
                    <a:pt x="28194" y="489292"/>
                  </a:lnTo>
                  <a:lnTo>
                    <a:pt x="48920" y="530123"/>
                  </a:lnTo>
                  <a:lnTo>
                    <a:pt x="74536" y="567677"/>
                  </a:lnTo>
                  <a:lnTo>
                    <a:pt x="565823" y="74803"/>
                  </a:lnTo>
                  <a:close/>
                </a:path>
                <a:path w="701039" h="702945" extrusionOk="0">
                  <a:moveTo>
                    <a:pt x="700595" y="351434"/>
                  </a:moveTo>
                  <a:lnTo>
                    <a:pt x="697306" y="303314"/>
                  </a:lnTo>
                  <a:lnTo>
                    <a:pt x="687755" y="257213"/>
                  </a:lnTo>
                  <a:lnTo>
                    <a:pt x="672376" y="213550"/>
                  </a:lnTo>
                  <a:lnTo>
                    <a:pt x="651649" y="172732"/>
                  </a:lnTo>
                  <a:lnTo>
                    <a:pt x="626033" y="135166"/>
                  </a:lnTo>
                  <a:lnTo>
                    <a:pt x="134734" y="628027"/>
                  </a:lnTo>
                  <a:lnTo>
                    <a:pt x="172173" y="653745"/>
                  </a:lnTo>
                  <a:lnTo>
                    <a:pt x="212864" y="674547"/>
                  </a:lnTo>
                  <a:lnTo>
                    <a:pt x="256387" y="689965"/>
                  </a:lnTo>
                  <a:lnTo>
                    <a:pt x="302336" y="699541"/>
                  </a:lnTo>
                  <a:lnTo>
                    <a:pt x="350291" y="702843"/>
                  </a:lnTo>
                  <a:lnTo>
                    <a:pt x="397827" y="699630"/>
                  </a:lnTo>
                  <a:lnTo>
                    <a:pt x="443407" y="690283"/>
                  </a:lnTo>
                  <a:lnTo>
                    <a:pt x="486638" y="675220"/>
                  </a:lnTo>
                  <a:lnTo>
                    <a:pt x="527100" y="654862"/>
                  </a:lnTo>
                  <a:lnTo>
                    <a:pt x="564349" y="629615"/>
                  </a:lnTo>
                  <a:lnTo>
                    <a:pt x="597992" y="599909"/>
                  </a:lnTo>
                  <a:lnTo>
                    <a:pt x="627608" y="566166"/>
                  </a:lnTo>
                  <a:lnTo>
                    <a:pt x="652767" y="528789"/>
                  </a:lnTo>
                  <a:lnTo>
                    <a:pt x="673074" y="488213"/>
                  </a:lnTo>
                  <a:lnTo>
                    <a:pt x="688086" y="444855"/>
                  </a:lnTo>
                  <a:lnTo>
                    <a:pt x="697395" y="399122"/>
                  </a:lnTo>
                  <a:lnTo>
                    <a:pt x="700595" y="351434"/>
                  </a:lnTo>
                  <a:close/>
                </a:path>
              </a:pathLst>
            </a:custGeom>
            <a:solidFill>
              <a:srgbClr val="E8E8E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5"/>
            <p:cNvSpPr/>
            <p:nvPr/>
          </p:nvSpPr>
          <p:spPr>
            <a:xfrm>
              <a:off x="1129855" y="7087246"/>
              <a:ext cx="504825" cy="506095"/>
            </a:xfrm>
            <a:custGeom>
              <a:avLst/>
              <a:gdLst/>
              <a:ahLst/>
              <a:cxnLst/>
              <a:rect l="l" t="t" r="r" b="b"/>
              <a:pathLst>
                <a:path w="504825" h="506095" extrusionOk="0">
                  <a:moveTo>
                    <a:pt x="13381" y="505855"/>
                  </a:moveTo>
                  <a:lnTo>
                    <a:pt x="8879" y="502342"/>
                  </a:lnTo>
                  <a:lnTo>
                    <a:pt x="4338" y="498854"/>
                  </a:lnTo>
                  <a:lnTo>
                    <a:pt x="0" y="495117"/>
                  </a:lnTo>
                  <a:lnTo>
                    <a:pt x="493523" y="0"/>
                  </a:lnTo>
                  <a:lnTo>
                    <a:pt x="497224" y="4331"/>
                  </a:lnTo>
                  <a:lnTo>
                    <a:pt x="500707" y="8867"/>
                  </a:lnTo>
                  <a:lnTo>
                    <a:pt x="504227" y="13403"/>
                  </a:lnTo>
                  <a:lnTo>
                    <a:pt x="13381" y="505855"/>
                  </a:lnTo>
                  <a:close/>
                </a:path>
              </a:pathLst>
            </a:custGeom>
            <a:solidFill>
              <a:srgbClr val="BDBCB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5"/>
            <p:cNvSpPr/>
            <p:nvPr/>
          </p:nvSpPr>
          <p:spPr>
            <a:xfrm>
              <a:off x="1081870" y="7039128"/>
              <a:ext cx="504825" cy="506730"/>
            </a:xfrm>
            <a:custGeom>
              <a:avLst/>
              <a:gdLst/>
              <a:ahLst/>
              <a:cxnLst/>
              <a:rect l="l" t="t" r="r" b="b"/>
              <a:pathLst>
                <a:path w="504825" h="506729" extrusionOk="0">
                  <a:moveTo>
                    <a:pt x="10950" y="506307"/>
                  </a:moveTo>
                  <a:lnTo>
                    <a:pt x="7184" y="501976"/>
                  </a:lnTo>
                  <a:lnTo>
                    <a:pt x="3540" y="497602"/>
                  </a:lnTo>
                  <a:lnTo>
                    <a:pt x="0" y="493109"/>
                  </a:lnTo>
                  <a:lnTo>
                    <a:pt x="491519" y="0"/>
                  </a:lnTo>
                  <a:lnTo>
                    <a:pt x="496004" y="3531"/>
                  </a:lnTo>
                  <a:lnTo>
                    <a:pt x="500383" y="7160"/>
                  </a:lnTo>
                  <a:lnTo>
                    <a:pt x="504674" y="10944"/>
                  </a:lnTo>
                  <a:lnTo>
                    <a:pt x="10950" y="506307"/>
                  </a:lnTo>
                  <a:close/>
                </a:path>
              </a:pathLst>
            </a:custGeom>
            <a:solidFill>
              <a:srgbClr val="F4F4F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5"/>
            <p:cNvSpPr/>
            <p:nvPr/>
          </p:nvSpPr>
          <p:spPr>
            <a:xfrm>
              <a:off x="634060" y="4371085"/>
              <a:ext cx="1854835" cy="5845175"/>
            </a:xfrm>
            <a:custGeom>
              <a:avLst/>
              <a:gdLst/>
              <a:ahLst/>
              <a:cxnLst/>
              <a:rect l="l" t="t" r="r" b="b"/>
              <a:pathLst>
                <a:path w="1854835" h="5845175" extrusionOk="0">
                  <a:moveTo>
                    <a:pt x="1762556" y="881278"/>
                  </a:moveTo>
                  <a:lnTo>
                    <a:pt x="1761159" y="831088"/>
                  </a:lnTo>
                  <a:lnTo>
                    <a:pt x="1757006" y="781418"/>
                  </a:lnTo>
                  <a:lnTo>
                    <a:pt x="1750110" y="732358"/>
                  </a:lnTo>
                  <a:lnTo>
                    <a:pt x="1740522" y="683996"/>
                  </a:lnTo>
                  <a:lnTo>
                    <a:pt x="1728266" y="636409"/>
                  </a:lnTo>
                  <a:lnTo>
                    <a:pt x="1713407" y="589711"/>
                  </a:lnTo>
                  <a:lnTo>
                    <a:pt x="1709724" y="580072"/>
                  </a:lnTo>
                  <a:lnTo>
                    <a:pt x="1709724" y="881278"/>
                  </a:lnTo>
                  <a:lnTo>
                    <a:pt x="1708200" y="932078"/>
                  </a:lnTo>
                  <a:lnTo>
                    <a:pt x="1703654" y="982306"/>
                  </a:lnTo>
                  <a:lnTo>
                    <a:pt x="1696135" y="1031862"/>
                  </a:lnTo>
                  <a:lnTo>
                    <a:pt x="1685683" y="1080630"/>
                  </a:lnTo>
                  <a:lnTo>
                    <a:pt x="1672348" y="1128522"/>
                  </a:lnTo>
                  <a:lnTo>
                    <a:pt x="1656168" y="1175410"/>
                  </a:lnTo>
                  <a:lnTo>
                    <a:pt x="1637195" y="1221219"/>
                  </a:lnTo>
                  <a:lnTo>
                    <a:pt x="1615465" y="1265809"/>
                  </a:lnTo>
                  <a:lnTo>
                    <a:pt x="1591017" y="1309090"/>
                  </a:lnTo>
                  <a:lnTo>
                    <a:pt x="1563916" y="1350962"/>
                  </a:lnTo>
                  <a:lnTo>
                    <a:pt x="1534185" y="1391323"/>
                  </a:lnTo>
                  <a:lnTo>
                    <a:pt x="1501876" y="1430045"/>
                  </a:lnTo>
                  <a:lnTo>
                    <a:pt x="1467040" y="1467027"/>
                  </a:lnTo>
                  <a:lnTo>
                    <a:pt x="1430045" y="1501876"/>
                  </a:lnTo>
                  <a:lnTo>
                    <a:pt x="1391323" y="1534172"/>
                  </a:lnTo>
                  <a:lnTo>
                    <a:pt x="1350975" y="1563903"/>
                  </a:lnTo>
                  <a:lnTo>
                    <a:pt x="1309103" y="1591017"/>
                  </a:lnTo>
                  <a:lnTo>
                    <a:pt x="1265821" y="1615452"/>
                  </a:lnTo>
                  <a:lnTo>
                    <a:pt x="1221219" y="1637182"/>
                  </a:lnTo>
                  <a:lnTo>
                    <a:pt x="1175423" y="1656168"/>
                  </a:lnTo>
                  <a:lnTo>
                    <a:pt x="1128522" y="1672348"/>
                  </a:lnTo>
                  <a:lnTo>
                    <a:pt x="1080643" y="1685683"/>
                  </a:lnTo>
                  <a:lnTo>
                    <a:pt x="1031862" y="1696135"/>
                  </a:lnTo>
                  <a:lnTo>
                    <a:pt x="982306" y="1703654"/>
                  </a:lnTo>
                  <a:lnTo>
                    <a:pt x="932078" y="1708200"/>
                  </a:lnTo>
                  <a:lnTo>
                    <a:pt x="881278" y="1709724"/>
                  </a:lnTo>
                  <a:lnTo>
                    <a:pt x="830491" y="1708200"/>
                  </a:lnTo>
                  <a:lnTo>
                    <a:pt x="780249" y="1703654"/>
                  </a:lnTo>
                  <a:lnTo>
                    <a:pt x="730707" y="1696135"/>
                  </a:lnTo>
                  <a:lnTo>
                    <a:pt x="681926" y="1685683"/>
                  </a:lnTo>
                  <a:lnTo>
                    <a:pt x="634034" y="1672348"/>
                  </a:lnTo>
                  <a:lnTo>
                    <a:pt x="587146" y="1656168"/>
                  </a:lnTo>
                  <a:lnTo>
                    <a:pt x="541337" y="1637182"/>
                  </a:lnTo>
                  <a:lnTo>
                    <a:pt x="496747" y="1615452"/>
                  </a:lnTo>
                  <a:lnTo>
                    <a:pt x="453466" y="1591017"/>
                  </a:lnTo>
                  <a:lnTo>
                    <a:pt x="411594" y="1563903"/>
                  </a:lnTo>
                  <a:lnTo>
                    <a:pt x="371233" y="1534172"/>
                  </a:lnTo>
                  <a:lnTo>
                    <a:pt x="332511" y="1501876"/>
                  </a:lnTo>
                  <a:lnTo>
                    <a:pt x="295529" y="1467027"/>
                  </a:lnTo>
                  <a:lnTo>
                    <a:pt x="260680" y="1430045"/>
                  </a:lnTo>
                  <a:lnTo>
                    <a:pt x="228384" y="1391323"/>
                  </a:lnTo>
                  <a:lnTo>
                    <a:pt x="198653" y="1350962"/>
                  </a:lnTo>
                  <a:lnTo>
                    <a:pt x="171538" y="1309090"/>
                  </a:lnTo>
                  <a:lnTo>
                    <a:pt x="147104" y="1265809"/>
                  </a:lnTo>
                  <a:lnTo>
                    <a:pt x="125374" y="1221219"/>
                  </a:lnTo>
                  <a:lnTo>
                    <a:pt x="106387" y="1175410"/>
                  </a:lnTo>
                  <a:lnTo>
                    <a:pt x="90208" y="1128522"/>
                  </a:lnTo>
                  <a:lnTo>
                    <a:pt x="76873" y="1080630"/>
                  </a:lnTo>
                  <a:lnTo>
                    <a:pt x="66421" y="1031862"/>
                  </a:lnTo>
                  <a:lnTo>
                    <a:pt x="58902" y="982306"/>
                  </a:lnTo>
                  <a:lnTo>
                    <a:pt x="54356" y="932078"/>
                  </a:lnTo>
                  <a:lnTo>
                    <a:pt x="52832" y="881278"/>
                  </a:lnTo>
                  <a:lnTo>
                    <a:pt x="54356" y="830478"/>
                  </a:lnTo>
                  <a:lnTo>
                    <a:pt x="58902" y="780249"/>
                  </a:lnTo>
                  <a:lnTo>
                    <a:pt x="66421" y="730694"/>
                  </a:lnTo>
                  <a:lnTo>
                    <a:pt x="76873" y="681926"/>
                  </a:lnTo>
                  <a:lnTo>
                    <a:pt x="90208" y="634034"/>
                  </a:lnTo>
                  <a:lnTo>
                    <a:pt x="106387" y="587133"/>
                  </a:lnTo>
                  <a:lnTo>
                    <a:pt x="125374" y="541337"/>
                  </a:lnTo>
                  <a:lnTo>
                    <a:pt x="147104" y="496735"/>
                  </a:lnTo>
                  <a:lnTo>
                    <a:pt x="171538" y="453453"/>
                  </a:lnTo>
                  <a:lnTo>
                    <a:pt x="198653" y="411581"/>
                  </a:lnTo>
                  <a:lnTo>
                    <a:pt x="228384" y="371233"/>
                  </a:lnTo>
                  <a:lnTo>
                    <a:pt x="260680" y="332511"/>
                  </a:lnTo>
                  <a:lnTo>
                    <a:pt x="295529" y="295516"/>
                  </a:lnTo>
                  <a:lnTo>
                    <a:pt x="332511" y="260680"/>
                  </a:lnTo>
                  <a:lnTo>
                    <a:pt x="371233" y="228371"/>
                  </a:lnTo>
                  <a:lnTo>
                    <a:pt x="411594" y="198640"/>
                  </a:lnTo>
                  <a:lnTo>
                    <a:pt x="453466" y="171538"/>
                  </a:lnTo>
                  <a:lnTo>
                    <a:pt x="496747" y="147091"/>
                  </a:lnTo>
                  <a:lnTo>
                    <a:pt x="541337" y="125361"/>
                  </a:lnTo>
                  <a:lnTo>
                    <a:pt x="587146" y="106387"/>
                  </a:lnTo>
                  <a:lnTo>
                    <a:pt x="634034" y="90208"/>
                  </a:lnTo>
                  <a:lnTo>
                    <a:pt x="681926" y="76873"/>
                  </a:lnTo>
                  <a:lnTo>
                    <a:pt x="730707" y="66421"/>
                  </a:lnTo>
                  <a:lnTo>
                    <a:pt x="780249" y="58902"/>
                  </a:lnTo>
                  <a:lnTo>
                    <a:pt x="830491" y="54356"/>
                  </a:lnTo>
                  <a:lnTo>
                    <a:pt x="881278" y="52832"/>
                  </a:lnTo>
                  <a:lnTo>
                    <a:pt x="932078" y="54356"/>
                  </a:lnTo>
                  <a:lnTo>
                    <a:pt x="982306" y="58902"/>
                  </a:lnTo>
                  <a:lnTo>
                    <a:pt x="1031862" y="66421"/>
                  </a:lnTo>
                  <a:lnTo>
                    <a:pt x="1080643" y="76873"/>
                  </a:lnTo>
                  <a:lnTo>
                    <a:pt x="1128522" y="90208"/>
                  </a:lnTo>
                  <a:lnTo>
                    <a:pt x="1175423" y="106387"/>
                  </a:lnTo>
                  <a:lnTo>
                    <a:pt x="1221219" y="125361"/>
                  </a:lnTo>
                  <a:lnTo>
                    <a:pt x="1265821" y="147091"/>
                  </a:lnTo>
                  <a:lnTo>
                    <a:pt x="1309103" y="171538"/>
                  </a:lnTo>
                  <a:lnTo>
                    <a:pt x="1350975" y="198640"/>
                  </a:lnTo>
                  <a:lnTo>
                    <a:pt x="1391323" y="228371"/>
                  </a:lnTo>
                  <a:lnTo>
                    <a:pt x="1430045" y="260680"/>
                  </a:lnTo>
                  <a:lnTo>
                    <a:pt x="1467040" y="295516"/>
                  </a:lnTo>
                  <a:lnTo>
                    <a:pt x="1501876" y="332511"/>
                  </a:lnTo>
                  <a:lnTo>
                    <a:pt x="1534185" y="371233"/>
                  </a:lnTo>
                  <a:lnTo>
                    <a:pt x="1563916" y="411581"/>
                  </a:lnTo>
                  <a:lnTo>
                    <a:pt x="1591017" y="453453"/>
                  </a:lnTo>
                  <a:lnTo>
                    <a:pt x="1615465" y="496735"/>
                  </a:lnTo>
                  <a:lnTo>
                    <a:pt x="1637195" y="541337"/>
                  </a:lnTo>
                  <a:lnTo>
                    <a:pt x="1656168" y="587133"/>
                  </a:lnTo>
                  <a:lnTo>
                    <a:pt x="1672348" y="634034"/>
                  </a:lnTo>
                  <a:lnTo>
                    <a:pt x="1685683" y="681926"/>
                  </a:lnTo>
                  <a:lnTo>
                    <a:pt x="1696135" y="730694"/>
                  </a:lnTo>
                  <a:lnTo>
                    <a:pt x="1703654" y="780249"/>
                  </a:lnTo>
                  <a:lnTo>
                    <a:pt x="1708200" y="830478"/>
                  </a:lnTo>
                  <a:lnTo>
                    <a:pt x="1709724" y="881278"/>
                  </a:lnTo>
                  <a:lnTo>
                    <a:pt x="1709724" y="580072"/>
                  </a:lnTo>
                  <a:lnTo>
                    <a:pt x="1695945" y="543966"/>
                  </a:lnTo>
                  <a:lnTo>
                    <a:pt x="1675942" y="499287"/>
                  </a:lnTo>
                  <a:lnTo>
                    <a:pt x="1653413" y="455726"/>
                  </a:lnTo>
                  <a:lnTo>
                    <a:pt x="1628419" y="413410"/>
                  </a:lnTo>
                  <a:lnTo>
                    <a:pt x="1600987" y="372402"/>
                  </a:lnTo>
                  <a:lnTo>
                    <a:pt x="1571142" y="332803"/>
                  </a:lnTo>
                  <a:lnTo>
                    <a:pt x="1538922" y="294703"/>
                  </a:lnTo>
                  <a:lnTo>
                    <a:pt x="1504378" y="258178"/>
                  </a:lnTo>
                  <a:lnTo>
                    <a:pt x="1467916" y="223634"/>
                  </a:lnTo>
                  <a:lnTo>
                    <a:pt x="1429854" y="191414"/>
                  </a:lnTo>
                  <a:lnTo>
                    <a:pt x="1390294" y="161569"/>
                  </a:lnTo>
                  <a:lnTo>
                    <a:pt x="1349298" y="134137"/>
                  </a:lnTo>
                  <a:lnTo>
                    <a:pt x="1306982" y="109143"/>
                  </a:lnTo>
                  <a:lnTo>
                    <a:pt x="1263421" y="86614"/>
                  </a:lnTo>
                  <a:lnTo>
                    <a:pt x="1218717" y="66611"/>
                  </a:lnTo>
                  <a:lnTo>
                    <a:pt x="1182585" y="52832"/>
                  </a:lnTo>
                  <a:lnTo>
                    <a:pt x="1172959" y="49149"/>
                  </a:lnTo>
                  <a:lnTo>
                    <a:pt x="1126223" y="34290"/>
                  </a:lnTo>
                  <a:lnTo>
                    <a:pt x="1078623" y="22034"/>
                  </a:lnTo>
                  <a:lnTo>
                    <a:pt x="1030236" y="12446"/>
                  </a:lnTo>
                  <a:lnTo>
                    <a:pt x="981163" y="5549"/>
                  </a:lnTo>
                  <a:lnTo>
                    <a:pt x="931481" y="1397"/>
                  </a:lnTo>
                  <a:lnTo>
                    <a:pt x="881278" y="0"/>
                  </a:lnTo>
                  <a:lnTo>
                    <a:pt x="831088" y="1397"/>
                  </a:lnTo>
                  <a:lnTo>
                    <a:pt x="781405" y="5549"/>
                  </a:lnTo>
                  <a:lnTo>
                    <a:pt x="732320" y="12446"/>
                  </a:lnTo>
                  <a:lnTo>
                    <a:pt x="683933" y="22034"/>
                  </a:lnTo>
                  <a:lnTo>
                    <a:pt x="636333" y="34290"/>
                  </a:lnTo>
                  <a:lnTo>
                    <a:pt x="589610" y="49149"/>
                  </a:lnTo>
                  <a:lnTo>
                    <a:pt x="543852" y="66611"/>
                  </a:lnTo>
                  <a:lnTo>
                    <a:pt x="499135" y="86614"/>
                  </a:lnTo>
                  <a:lnTo>
                    <a:pt x="455587" y="109143"/>
                  </a:lnTo>
                  <a:lnTo>
                    <a:pt x="413258" y="134137"/>
                  </a:lnTo>
                  <a:lnTo>
                    <a:pt x="372275" y="161569"/>
                  </a:lnTo>
                  <a:lnTo>
                    <a:pt x="332701" y="191414"/>
                  </a:lnTo>
                  <a:lnTo>
                    <a:pt x="294640" y="223634"/>
                  </a:lnTo>
                  <a:lnTo>
                    <a:pt x="258191" y="258178"/>
                  </a:lnTo>
                  <a:lnTo>
                    <a:pt x="223647" y="294640"/>
                  </a:lnTo>
                  <a:lnTo>
                    <a:pt x="191427" y="332701"/>
                  </a:lnTo>
                  <a:lnTo>
                    <a:pt x="161582" y="372262"/>
                  </a:lnTo>
                  <a:lnTo>
                    <a:pt x="134137" y="413258"/>
                  </a:lnTo>
                  <a:lnTo>
                    <a:pt x="109143" y="455574"/>
                  </a:lnTo>
                  <a:lnTo>
                    <a:pt x="86626" y="499135"/>
                  </a:lnTo>
                  <a:lnTo>
                    <a:pt x="66624" y="543839"/>
                  </a:lnTo>
                  <a:lnTo>
                    <a:pt x="49161" y="589597"/>
                  </a:lnTo>
                  <a:lnTo>
                    <a:pt x="34290" y="636333"/>
                  </a:lnTo>
                  <a:lnTo>
                    <a:pt x="22047" y="683933"/>
                  </a:lnTo>
                  <a:lnTo>
                    <a:pt x="12458" y="732320"/>
                  </a:lnTo>
                  <a:lnTo>
                    <a:pt x="5562" y="781405"/>
                  </a:lnTo>
                  <a:lnTo>
                    <a:pt x="1397" y="831088"/>
                  </a:lnTo>
                  <a:lnTo>
                    <a:pt x="0" y="881278"/>
                  </a:lnTo>
                  <a:lnTo>
                    <a:pt x="1397" y="931468"/>
                  </a:lnTo>
                  <a:lnTo>
                    <a:pt x="5562" y="981151"/>
                  </a:lnTo>
                  <a:lnTo>
                    <a:pt x="12458" y="1030236"/>
                  </a:lnTo>
                  <a:lnTo>
                    <a:pt x="22047" y="1078623"/>
                  </a:lnTo>
                  <a:lnTo>
                    <a:pt x="34290" y="1126223"/>
                  </a:lnTo>
                  <a:lnTo>
                    <a:pt x="49161" y="1172946"/>
                  </a:lnTo>
                  <a:lnTo>
                    <a:pt x="66624" y="1218717"/>
                  </a:lnTo>
                  <a:lnTo>
                    <a:pt x="86626" y="1263421"/>
                  </a:lnTo>
                  <a:lnTo>
                    <a:pt x="109143" y="1306969"/>
                  </a:lnTo>
                  <a:lnTo>
                    <a:pt x="134137" y="1349298"/>
                  </a:lnTo>
                  <a:lnTo>
                    <a:pt x="161582" y="1390281"/>
                  </a:lnTo>
                  <a:lnTo>
                    <a:pt x="191427" y="1429854"/>
                  </a:lnTo>
                  <a:lnTo>
                    <a:pt x="223647" y="1467916"/>
                  </a:lnTo>
                  <a:lnTo>
                    <a:pt x="258191" y="1504365"/>
                  </a:lnTo>
                  <a:lnTo>
                    <a:pt x="294640" y="1538922"/>
                  </a:lnTo>
                  <a:lnTo>
                    <a:pt x="332701" y="1571129"/>
                  </a:lnTo>
                  <a:lnTo>
                    <a:pt x="372275" y="1600974"/>
                  </a:lnTo>
                  <a:lnTo>
                    <a:pt x="413258" y="1628419"/>
                  </a:lnTo>
                  <a:lnTo>
                    <a:pt x="455587" y="1653413"/>
                  </a:lnTo>
                  <a:lnTo>
                    <a:pt x="499135" y="1675930"/>
                  </a:lnTo>
                  <a:lnTo>
                    <a:pt x="543852" y="1695945"/>
                  </a:lnTo>
                  <a:lnTo>
                    <a:pt x="589610" y="1713395"/>
                  </a:lnTo>
                  <a:lnTo>
                    <a:pt x="636333" y="1728266"/>
                  </a:lnTo>
                  <a:lnTo>
                    <a:pt x="683933" y="1740509"/>
                  </a:lnTo>
                  <a:lnTo>
                    <a:pt x="732320" y="1750098"/>
                  </a:lnTo>
                  <a:lnTo>
                    <a:pt x="781405" y="1756994"/>
                  </a:lnTo>
                  <a:lnTo>
                    <a:pt x="831088" y="1761159"/>
                  </a:lnTo>
                  <a:lnTo>
                    <a:pt x="881278" y="1762556"/>
                  </a:lnTo>
                  <a:lnTo>
                    <a:pt x="931481" y="1761159"/>
                  </a:lnTo>
                  <a:lnTo>
                    <a:pt x="981163" y="1756994"/>
                  </a:lnTo>
                  <a:lnTo>
                    <a:pt x="1030236" y="1750098"/>
                  </a:lnTo>
                  <a:lnTo>
                    <a:pt x="1078623" y="1740509"/>
                  </a:lnTo>
                  <a:lnTo>
                    <a:pt x="1126223" y="1728266"/>
                  </a:lnTo>
                  <a:lnTo>
                    <a:pt x="1172959" y="1713395"/>
                  </a:lnTo>
                  <a:lnTo>
                    <a:pt x="1218717" y="1695945"/>
                  </a:lnTo>
                  <a:lnTo>
                    <a:pt x="1263421" y="1675930"/>
                  </a:lnTo>
                  <a:lnTo>
                    <a:pt x="1306982" y="1653413"/>
                  </a:lnTo>
                  <a:lnTo>
                    <a:pt x="1349298" y="1628419"/>
                  </a:lnTo>
                  <a:lnTo>
                    <a:pt x="1390294" y="1600974"/>
                  </a:lnTo>
                  <a:lnTo>
                    <a:pt x="1429854" y="1571129"/>
                  </a:lnTo>
                  <a:lnTo>
                    <a:pt x="1467916" y="1538922"/>
                  </a:lnTo>
                  <a:lnTo>
                    <a:pt x="1504378" y="1504365"/>
                  </a:lnTo>
                  <a:lnTo>
                    <a:pt x="1538922" y="1467916"/>
                  </a:lnTo>
                  <a:lnTo>
                    <a:pt x="1571142" y="1429854"/>
                  </a:lnTo>
                  <a:lnTo>
                    <a:pt x="1600987" y="1390281"/>
                  </a:lnTo>
                  <a:lnTo>
                    <a:pt x="1628419" y="1349298"/>
                  </a:lnTo>
                  <a:lnTo>
                    <a:pt x="1653413" y="1306969"/>
                  </a:lnTo>
                  <a:lnTo>
                    <a:pt x="1675942" y="1263421"/>
                  </a:lnTo>
                  <a:lnTo>
                    <a:pt x="1695945" y="1218717"/>
                  </a:lnTo>
                  <a:lnTo>
                    <a:pt x="1713407" y="1172946"/>
                  </a:lnTo>
                  <a:lnTo>
                    <a:pt x="1728266" y="1126223"/>
                  </a:lnTo>
                  <a:lnTo>
                    <a:pt x="1740522" y="1078623"/>
                  </a:lnTo>
                  <a:lnTo>
                    <a:pt x="1750110" y="1030236"/>
                  </a:lnTo>
                  <a:lnTo>
                    <a:pt x="1757006" y="981151"/>
                  </a:lnTo>
                  <a:lnTo>
                    <a:pt x="1761159" y="931468"/>
                  </a:lnTo>
                  <a:lnTo>
                    <a:pt x="1762556" y="881278"/>
                  </a:lnTo>
                  <a:close/>
                </a:path>
                <a:path w="1854835" h="5845175" extrusionOk="0">
                  <a:moveTo>
                    <a:pt x="1840814" y="2892895"/>
                  </a:moveTo>
                  <a:lnTo>
                    <a:pt x="1839417" y="2842704"/>
                  </a:lnTo>
                  <a:lnTo>
                    <a:pt x="1835251" y="2793034"/>
                  </a:lnTo>
                  <a:lnTo>
                    <a:pt x="1828368" y="2743974"/>
                  </a:lnTo>
                  <a:lnTo>
                    <a:pt x="1818779" y="2695613"/>
                  </a:lnTo>
                  <a:lnTo>
                    <a:pt x="1806524" y="2648039"/>
                  </a:lnTo>
                  <a:lnTo>
                    <a:pt x="1791652" y="2601328"/>
                  </a:lnTo>
                  <a:lnTo>
                    <a:pt x="1787982" y="2591714"/>
                  </a:lnTo>
                  <a:lnTo>
                    <a:pt x="1787982" y="2892895"/>
                  </a:lnTo>
                  <a:lnTo>
                    <a:pt x="1786458" y="2943695"/>
                  </a:lnTo>
                  <a:lnTo>
                    <a:pt x="1781911" y="2993923"/>
                  </a:lnTo>
                  <a:lnTo>
                    <a:pt x="1774393" y="3043478"/>
                  </a:lnTo>
                  <a:lnTo>
                    <a:pt x="1763941" y="3092246"/>
                  </a:lnTo>
                  <a:lnTo>
                    <a:pt x="1750606" y="3140138"/>
                  </a:lnTo>
                  <a:lnTo>
                    <a:pt x="1734426" y="3187039"/>
                  </a:lnTo>
                  <a:lnTo>
                    <a:pt x="1715452" y="3232835"/>
                  </a:lnTo>
                  <a:lnTo>
                    <a:pt x="1693710" y="3277425"/>
                  </a:lnTo>
                  <a:lnTo>
                    <a:pt x="1669275" y="3320719"/>
                  </a:lnTo>
                  <a:lnTo>
                    <a:pt x="1642173" y="3362591"/>
                  </a:lnTo>
                  <a:lnTo>
                    <a:pt x="1612442" y="3402939"/>
                  </a:lnTo>
                  <a:lnTo>
                    <a:pt x="1580134" y="3441662"/>
                  </a:lnTo>
                  <a:lnTo>
                    <a:pt x="1545297" y="3478657"/>
                  </a:lnTo>
                  <a:lnTo>
                    <a:pt x="1508302" y="3513493"/>
                  </a:lnTo>
                  <a:lnTo>
                    <a:pt x="1469580" y="3545802"/>
                  </a:lnTo>
                  <a:lnTo>
                    <a:pt x="1429232" y="3575520"/>
                  </a:lnTo>
                  <a:lnTo>
                    <a:pt x="1387360" y="3602634"/>
                  </a:lnTo>
                  <a:lnTo>
                    <a:pt x="1344066" y="3627069"/>
                  </a:lnTo>
                  <a:lnTo>
                    <a:pt x="1299476" y="3648811"/>
                  </a:lnTo>
                  <a:lnTo>
                    <a:pt x="1253680" y="3667785"/>
                  </a:lnTo>
                  <a:lnTo>
                    <a:pt x="1206779" y="3683965"/>
                  </a:lnTo>
                  <a:lnTo>
                    <a:pt x="1158887" y="3697300"/>
                  </a:lnTo>
                  <a:lnTo>
                    <a:pt x="1110119" y="3707752"/>
                  </a:lnTo>
                  <a:lnTo>
                    <a:pt x="1060564" y="3715270"/>
                  </a:lnTo>
                  <a:lnTo>
                    <a:pt x="1010335" y="3719817"/>
                  </a:lnTo>
                  <a:lnTo>
                    <a:pt x="959535" y="3721341"/>
                  </a:lnTo>
                  <a:lnTo>
                    <a:pt x="908735" y="3719817"/>
                  </a:lnTo>
                  <a:lnTo>
                    <a:pt x="858507" y="3715270"/>
                  </a:lnTo>
                  <a:lnTo>
                    <a:pt x="808951" y="3707752"/>
                  </a:lnTo>
                  <a:lnTo>
                    <a:pt x="760183" y="3697300"/>
                  </a:lnTo>
                  <a:lnTo>
                    <a:pt x="712292" y="3683965"/>
                  </a:lnTo>
                  <a:lnTo>
                    <a:pt x="665391" y="3667785"/>
                  </a:lnTo>
                  <a:lnTo>
                    <a:pt x="619594" y="3648811"/>
                  </a:lnTo>
                  <a:lnTo>
                    <a:pt x="575005" y="3627069"/>
                  </a:lnTo>
                  <a:lnTo>
                    <a:pt x="531710" y="3602634"/>
                  </a:lnTo>
                  <a:lnTo>
                    <a:pt x="489839" y="3575520"/>
                  </a:lnTo>
                  <a:lnTo>
                    <a:pt x="449491" y="3545802"/>
                  </a:lnTo>
                  <a:lnTo>
                    <a:pt x="410768" y="3513493"/>
                  </a:lnTo>
                  <a:lnTo>
                    <a:pt x="373773" y="3478657"/>
                  </a:lnTo>
                  <a:lnTo>
                    <a:pt x="338937" y="3441662"/>
                  </a:lnTo>
                  <a:lnTo>
                    <a:pt x="306628" y="3402939"/>
                  </a:lnTo>
                  <a:lnTo>
                    <a:pt x="276910" y="3362591"/>
                  </a:lnTo>
                  <a:lnTo>
                    <a:pt x="249796" y="3320719"/>
                  </a:lnTo>
                  <a:lnTo>
                    <a:pt x="225361" y="3277425"/>
                  </a:lnTo>
                  <a:lnTo>
                    <a:pt x="203619" y="3232835"/>
                  </a:lnTo>
                  <a:lnTo>
                    <a:pt x="184645" y="3187039"/>
                  </a:lnTo>
                  <a:lnTo>
                    <a:pt x="168465" y="3140138"/>
                  </a:lnTo>
                  <a:lnTo>
                    <a:pt x="155130" y="3092246"/>
                  </a:lnTo>
                  <a:lnTo>
                    <a:pt x="144678" y="3043478"/>
                  </a:lnTo>
                  <a:lnTo>
                    <a:pt x="137160" y="2993923"/>
                  </a:lnTo>
                  <a:lnTo>
                    <a:pt x="132613" y="2943695"/>
                  </a:lnTo>
                  <a:lnTo>
                    <a:pt x="131089" y="2892895"/>
                  </a:lnTo>
                  <a:lnTo>
                    <a:pt x="132613" y="2842095"/>
                  </a:lnTo>
                  <a:lnTo>
                    <a:pt x="137160" y="2791866"/>
                  </a:lnTo>
                  <a:lnTo>
                    <a:pt x="144678" y="2742311"/>
                  </a:lnTo>
                  <a:lnTo>
                    <a:pt x="155130" y="2693543"/>
                  </a:lnTo>
                  <a:lnTo>
                    <a:pt x="168465" y="2645651"/>
                  </a:lnTo>
                  <a:lnTo>
                    <a:pt x="184645" y="2598750"/>
                  </a:lnTo>
                  <a:lnTo>
                    <a:pt x="203619" y="2552954"/>
                  </a:lnTo>
                  <a:lnTo>
                    <a:pt x="225361" y="2508364"/>
                  </a:lnTo>
                  <a:lnTo>
                    <a:pt x="249796" y="2465070"/>
                  </a:lnTo>
                  <a:lnTo>
                    <a:pt x="276910" y="2423198"/>
                  </a:lnTo>
                  <a:lnTo>
                    <a:pt x="306628" y="2382850"/>
                  </a:lnTo>
                  <a:lnTo>
                    <a:pt x="338937" y="2344128"/>
                  </a:lnTo>
                  <a:lnTo>
                    <a:pt x="373773" y="2307132"/>
                  </a:lnTo>
                  <a:lnTo>
                    <a:pt x="410768" y="2272296"/>
                  </a:lnTo>
                  <a:lnTo>
                    <a:pt x="449491" y="2239988"/>
                  </a:lnTo>
                  <a:lnTo>
                    <a:pt x="489839" y="2210270"/>
                  </a:lnTo>
                  <a:lnTo>
                    <a:pt x="531710" y="2183155"/>
                  </a:lnTo>
                  <a:lnTo>
                    <a:pt x="575005" y="2158720"/>
                  </a:lnTo>
                  <a:lnTo>
                    <a:pt x="619594" y="2136978"/>
                  </a:lnTo>
                  <a:lnTo>
                    <a:pt x="665391" y="2118004"/>
                  </a:lnTo>
                  <a:lnTo>
                    <a:pt x="712292" y="2101824"/>
                  </a:lnTo>
                  <a:lnTo>
                    <a:pt x="760183" y="2088489"/>
                  </a:lnTo>
                  <a:lnTo>
                    <a:pt x="808951" y="2078037"/>
                  </a:lnTo>
                  <a:lnTo>
                    <a:pt x="858507" y="2070519"/>
                  </a:lnTo>
                  <a:lnTo>
                    <a:pt x="908735" y="2065972"/>
                  </a:lnTo>
                  <a:lnTo>
                    <a:pt x="959535" y="2064448"/>
                  </a:lnTo>
                  <a:lnTo>
                    <a:pt x="1010335" y="2065972"/>
                  </a:lnTo>
                  <a:lnTo>
                    <a:pt x="1060564" y="2070519"/>
                  </a:lnTo>
                  <a:lnTo>
                    <a:pt x="1110119" y="2078037"/>
                  </a:lnTo>
                  <a:lnTo>
                    <a:pt x="1158887" y="2088489"/>
                  </a:lnTo>
                  <a:lnTo>
                    <a:pt x="1206779" y="2101824"/>
                  </a:lnTo>
                  <a:lnTo>
                    <a:pt x="1253680" y="2118004"/>
                  </a:lnTo>
                  <a:lnTo>
                    <a:pt x="1299476" y="2136978"/>
                  </a:lnTo>
                  <a:lnTo>
                    <a:pt x="1344066" y="2158720"/>
                  </a:lnTo>
                  <a:lnTo>
                    <a:pt x="1387360" y="2183155"/>
                  </a:lnTo>
                  <a:lnTo>
                    <a:pt x="1429232" y="2210270"/>
                  </a:lnTo>
                  <a:lnTo>
                    <a:pt x="1469580" y="2239988"/>
                  </a:lnTo>
                  <a:lnTo>
                    <a:pt x="1508302" y="2272296"/>
                  </a:lnTo>
                  <a:lnTo>
                    <a:pt x="1545297" y="2307132"/>
                  </a:lnTo>
                  <a:lnTo>
                    <a:pt x="1580134" y="2344128"/>
                  </a:lnTo>
                  <a:lnTo>
                    <a:pt x="1612442" y="2382850"/>
                  </a:lnTo>
                  <a:lnTo>
                    <a:pt x="1642173" y="2423198"/>
                  </a:lnTo>
                  <a:lnTo>
                    <a:pt x="1669275" y="2465070"/>
                  </a:lnTo>
                  <a:lnTo>
                    <a:pt x="1693710" y="2508364"/>
                  </a:lnTo>
                  <a:lnTo>
                    <a:pt x="1715452" y="2552954"/>
                  </a:lnTo>
                  <a:lnTo>
                    <a:pt x="1734426" y="2598750"/>
                  </a:lnTo>
                  <a:lnTo>
                    <a:pt x="1750606" y="2645651"/>
                  </a:lnTo>
                  <a:lnTo>
                    <a:pt x="1763941" y="2693543"/>
                  </a:lnTo>
                  <a:lnTo>
                    <a:pt x="1774393" y="2742311"/>
                  </a:lnTo>
                  <a:lnTo>
                    <a:pt x="1781911" y="2791866"/>
                  </a:lnTo>
                  <a:lnTo>
                    <a:pt x="1786458" y="2842095"/>
                  </a:lnTo>
                  <a:lnTo>
                    <a:pt x="1787982" y="2892895"/>
                  </a:lnTo>
                  <a:lnTo>
                    <a:pt x="1787982" y="2591714"/>
                  </a:lnTo>
                  <a:lnTo>
                    <a:pt x="1774202" y="2555595"/>
                  </a:lnTo>
                  <a:lnTo>
                    <a:pt x="1754200" y="2510904"/>
                  </a:lnTo>
                  <a:lnTo>
                    <a:pt x="1731670" y="2467356"/>
                  </a:lnTo>
                  <a:lnTo>
                    <a:pt x="1706676" y="2425027"/>
                  </a:lnTo>
                  <a:lnTo>
                    <a:pt x="1679232" y="2384031"/>
                  </a:lnTo>
                  <a:lnTo>
                    <a:pt x="1649387" y="2344420"/>
                  </a:lnTo>
                  <a:lnTo>
                    <a:pt x="1617179" y="2306320"/>
                  </a:lnTo>
                  <a:lnTo>
                    <a:pt x="1582635" y="2269794"/>
                  </a:lnTo>
                  <a:lnTo>
                    <a:pt x="1546174" y="2235250"/>
                  </a:lnTo>
                  <a:lnTo>
                    <a:pt x="1508112" y="2203043"/>
                  </a:lnTo>
                  <a:lnTo>
                    <a:pt x="1468551" y="2173198"/>
                  </a:lnTo>
                  <a:lnTo>
                    <a:pt x="1427556" y="2145754"/>
                  </a:lnTo>
                  <a:lnTo>
                    <a:pt x="1385239" y="2120760"/>
                  </a:lnTo>
                  <a:lnTo>
                    <a:pt x="1341678" y="2098243"/>
                  </a:lnTo>
                  <a:lnTo>
                    <a:pt x="1296974" y="2078228"/>
                  </a:lnTo>
                  <a:lnTo>
                    <a:pt x="1260843" y="2064448"/>
                  </a:lnTo>
                  <a:lnTo>
                    <a:pt x="1204480" y="2045906"/>
                  </a:lnTo>
                  <a:lnTo>
                    <a:pt x="1156881" y="2033651"/>
                  </a:lnTo>
                  <a:lnTo>
                    <a:pt x="1108494" y="2024062"/>
                  </a:lnTo>
                  <a:lnTo>
                    <a:pt x="1059408" y="2017179"/>
                  </a:lnTo>
                  <a:lnTo>
                    <a:pt x="1009726" y="2013013"/>
                  </a:lnTo>
                  <a:lnTo>
                    <a:pt x="959535" y="2011616"/>
                  </a:lnTo>
                  <a:lnTo>
                    <a:pt x="909345" y="2013013"/>
                  </a:lnTo>
                  <a:lnTo>
                    <a:pt x="859663" y="2017179"/>
                  </a:lnTo>
                  <a:lnTo>
                    <a:pt x="810577" y="2024062"/>
                  </a:lnTo>
                  <a:lnTo>
                    <a:pt x="762190" y="2033651"/>
                  </a:lnTo>
                  <a:lnTo>
                    <a:pt x="714590" y="2045906"/>
                  </a:lnTo>
                  <a:lnTo>
                    <a:pt x="667867" y="2060778"/>
                  </a:lnTo>
                  <a:lnTo>
                    <a:pt x="622096" y="2078228"/>
                  </a:lnTo>
                  <a:lnTo>
                    <a:pt x="577392" y="2098243"/>
                  </a:lnTo>
                  <a:lnTo>
                    <a:pt x="533831" y="2120760"/>
                  </a:lnTo>
                  <a:lnTo>
                    <a:pt x="491515" y="2145754"/>
                  </a:lnTo>
                  <a:lnTo>
                    <a:pt x="450532" y="2173198"/>
                  </a:lnTo>
                  <a:lnTo>
                    <a:pt x="410959" y="2203043"/>
                  </a:lnTo>
                  <a:lnTo>
                    <a:pt x="372897" y="2235250"/>
                  </a:lnTo>
                  <a:lnTo>
                    <a:pt x="336435" y="2269794"/>
                  </a:lnTo>
                  <a:lnTo>
                    <a:pt x="301891" y="2306256"/>
                  </a:lnTo>
                  <a:lnTo>
                    <a:pt x="269684" y="2344318"/>
                  </a:lnTo>
                  <a:lnTo>
                    <a:pt x="239839" y="2383891"/>
                  </a:lnTo>
                  <a:lnTo>
                    <a:pt x="212394" y="2424874"/>
                  </a:lnTo>
                  <a:lnTo>
                    <a:pt x="187401" y="2467191"/>
                  </a:lnTo>
                  <a:lnTo>
                    <a:pt x="164884" y="2510752"/>
                  </a:lnTo>
                  <a:lnTo>
                    <a:pt x="144868" y="2555456"/>
                  </a:lnTo>
                  <a:lnTo>
                    <a:pt x="127419" y="2601226"/>
                  </a:lnTo>
                  <a:lnTo>
                    <a:pt x="112547" y="2647950"/>
                  </a:lnTo>
                  <a:lnTo>
                    <a:pt x="100304" y="2695549"/>
                  </a:lnTo>
                  <a:lnTo>
                    <a:pt x="90716" y="2743936"/>
                  </a:lnTo>
                  <a:lnTo>
                    <a:pt x="83820" y="2793022"/>
                  </a:lnTo>
                  <a:lnTo>
                    <a:pt x="79654" y="2842704"/>
                  </a:lnTo>
                  <a:lnTo>
                    <a:pt x="78257" y="2892895"/>
                  </a:lnTo>
                  <a:lnTo>
                    <a:pt x="79654" y="2943085"/>
                  </a:lnTo>
                  <a:lnTo>
                    <a:pt x="83820" y="2992767"/>
                  </a:lnTo>
                  <a:lnTo>
                    <a:pt x="90716" y="3041853"/>
                  </a:lnTo>
                  <a:lnTo>
                    <a:pt x="100304" y="3090240"/>
                  </a:lnTo>
                  <a:lnTo>
                    <a:pt x="112547" y="3137839"/>
                  </a:lnTo>
                  <a:lnTo>
                    <a:pt x="127419" y="3184563"/>
                  </a:lnTo>
                  <a:lnTo>
                    <a:pt x="144868" y="3230334"/>
                  </a:lnTo>
                  <a:lnTo>
                    <a:pt x="164884" y="3275038"/>
                  </a:lnTo>
                  <a:lnTo>
                    <a:pt x="187401" y="3318599"/>
                  </a:lnTo>
                  <a:lnTo>
                    <a:pt x="212394" y="3360915"/>
                  </a:lnTo>
                  <a:lnTo>
                    <a:pt x="239839" y="3401898"/>
                  </a:lnTo>
                  <a:lnTo>
                    <a:pt x="269684" y="3441471"/>
                  </a:lnTo>
                  <a:lnTo>
                    <a:pt x="301891" y="3479533"/>
                  </a:lnTo>
                  <a:lnTo>
                    <a:pt x="336435" y="3515995"/>
                  </a:lnTo>
                  <a:lnTo>
                    <a:pt x="372897" y="3550539"/>
                  </a:lnTo>
                  <a:lnTo>
                    <a:pt x="410959" y="3582746"/>
                  </a:lnTo>
                  <a:lnTo>
                    <a:pt x="450532" y="3612591"/>
                  </a:lnTo>
                  <a:lnTo>
                    <a:pt x="491515" y="3640036"/>
                  </a:lnTo>
                  <a:lnTo>
                    <a:pt x="533831" y="3665029"/>
                  </a:lnTo>
                  <a:lnTo>
                    <a:pt x="577392" y="3687546"/>
                  </a:lnTo>
                  <a:lnTo>
                    <a:pt x="622096" y="3707561"/>
                  </a:lnTo>
                  <a:lnTo>
                    <a:pt x="667867" y="3725011"/>
                  </a:lnTo>
                  <a:lnTo>
                    <a:pt x="714590" y="3739883"/>
                  </a:lnTo>
                  <a:lnTo>
                    <a:pt x="762190" y="3752126"/>
                  </a:lnTo>
                  <a:lnTo>
                    <a:pt x="810577" y="3761727"/>
                  </a:lnTo>
                  <a:lnTo>
                    <a:pt x="859663" y="3768610"/>
                  </a:lnTo>
                  <a:lnTo>
                    <a:pt x="909345" y="3772776"/>
                  </a:lnTo>
                  <a:lnTo>
                    <a:pt x="959535" y="3774173"/>
                  </a:lnTo>
                  <a:lnTo>
                    <a:pt x="1009726" y="3772776"/>
                  </a:lnTo>
                  <a:lnTo>
                    <a:pt x="1059408" y="3768610"/>
                  </a:lnTo>
                  <a:lnTo>
                    <a:pt x="1108494" y="3761727"/>
                  </a:lnTo>
                  <a:lnTo>
                    <a:pt x="1156881" y="3752126"/>
                  </a:lnTo>
                  <a:lnTo>
                    <a:pt x="1204480" y="3739883"/>
                  </a:lnTo>
                  <a:lnTo>
                    <a:pt x="1251216" y="3725011"/>
                  </a:lnTo>
                  <a:lnTo>
                    <a:pt x="1296974" y="3707561"/>
                  </a:lnTo>
                  <a:lnTo>
                    <a:pt x="1341678" y="3687546"/>
                  </a:lnTo>
                  <a:lnTo>
                    <a:pt x="1385239" y="3665029"/>
                  </a:lnTo>
                  <a:lnTo>
                    <a:pt x="1427556" y="3640036"/>
                  </a:lnTo>
                  <a:lnTo>
                    <a:pt x="1468551" y="3612591"/>
                  </a:lnTo>
                  <a:lnTo>
                    <a:pt x="1508112" y="3582746"/>
                  </a:lnTo>
                  <a:lnTo>
                    <a:pt x="1546174" y="3550539"/>
                  </a:lnTo>
                  <a:lnTo>
                    <a:pt x="1582635" y="3515995"/>
                  </a:lnTo>
                  <a:lnTo>
                    <a:pt x="1617179" y="3479533"/>
                  </a:lnTo>
                  <a:lnTo>
                    <a:pt x="1649387" y="3441471"/>
                  </a:lnTo>
                  <a:lnTo>
                    <a:pt x="1679232" y="3401898"/>
                  </a:lnTo>
                  <a:lnTo>
                    <a:pt x="1706676" y="3360915"/>
                  </a:lnTo>
                  <a:lnTo>
                    <a:pt x="1731670" y="3318599"/>
                  </a:lnTo>
                  <a:lnTo>
                    <a:pt x="1754200" y="3275038"/>
                  </a:lnTo>
                  <a:lnTo>
                    <a:pt x="1774202" y="3230334"/>
                  </a:lnTo>
                  <a:lnTo>
                    <a:pt x="1791652" y="3184563"/>
                  </a:lnTo>
                  <a:lnTo>
                    <a:pt x="1806524" y="3137839"/>
                  </a:lnTo>
                  <a:lnTo>
                    <a:pt x="1818779" y="3090240"/>
                  </a:lnTo>
                  <a:lnTo>
                    <a:pt x="1828368" y="3041853"/>
                  </a:lnTo>
                  <a:lnTo>
                    <a:pt x="1835251" y="2992767"/>
                  </a:lnTo>
                  <a:lnTo>
                    <a:pt x="1839417" y="2943085"/>
                  </a:lnTo>
                  <a:lnTo>
                    <a:pt x="1840814" y="2892895"/>
                  </a:lnTo>
                  <a:close/>
                </a:path>
                <a:path w="1854835" h="5845175" extrusionOk="0">
                  <a:moveTo>
                    <a:pt x="1854758" y="4963579"/>
                  </a:moveTo>
                  <a:lnTo>
                    <a:pt x="1853361" y="4913388"/>
                  </a:lnTo>
                  <a:lnTo>
                    <a:pt x="1849196" y="4863731"/>
                  </a:lnTo>
                  <a:lnTo>
                    <a:pt x="1842312" y="4814671"/>
                  </a:lnTo>
                  <a:lnTo>
                    <a:pt x="1832724" y="4766297"/>
                  </a:lnTo>
                  <a:lnTo>
                    <a:pt x="1820468" y="4718723"/>
                  </a:lnTo>
                  <a:lnTo>
                    <a:pt x="1805597" y="4672025"/>
                  </a:lnTo>
                  <a:lnTo>
                    <a:pt x="1801926" y="4662411"/>
                  </a:lnTo>
                  <a:lnTo>
                    <a:pt x="1801926" y="4963579"/>
                  </a:lnTo>
                  <a:lnTo>
                    <a:pt x="1800402" y="5014379"/>
                  </a:lnTo>
                  <a:lnTo>
                    <a:pt x="1795856" y="5064607"/>
                  </a:lnTo>
                  <a:lnTo>
                    <a:pt x="1788337" y="5114163"/>
                  </a:lnTo>
                  <a:lnTo>
                    <a:pt x="1777885" y="5162943"/>
                  </a:lnTo>
                  <a:lnTo>
                    <a:pt x="1764550" y="5210822"/>
                  </a:lnTo>
                  <a:lnTo>
                    <a:pt x="1748370" y="5257724"/>
                  </a:lnTo>
                  <a:lnTo>
                    <a:pt x="1729397" y="5303520"/>
                  </a:lnTo>
                  <a:lnTo>
                    <a:pt x="1707654" y="5348122"/>
                  </a:lnTo>
                  <a:lnTo>
                    <a:pt x="1683219" y="5391404"/>
                  </a:lnTo>
                  <a:lnTo>
                    <a:pt x="1656118" y="5433276"/>
                  </a:lnTo>
                  <a:lnTo>
                    <a:pt x="1626387" y="5473624"/>
                  </a:lnTo>
                  <a:lnTo>
                    <a:pt x="1594078" y="5512346"/>
                  </a:lnTo>
                  <a:lnTo>
                    <a:pt x="1559242" y="5549341"/>
                  </a:lnTo>
                  <a:lnTo>
                    <a:pt x="1522247" y="5584177"/>
                  </a:lnTo>
                  <a:lnTo>
                    <a:pt x="1483525" y="5616486"/>
                  </a:lnTo>
                  <a:lnTo>
                    <a:pt x="1443177" y="5646217"/>
                  </a:lnTo>
                  <a:lnTo>
                    <a:pt x="1401305" y="5673318"/>
                  </a:lnTo>
                  <a:lnTo>
                    <a:pt x="1358011" y="5697766"/>
                  </a:lnTo>
                  <a:lnTo>
                    <a:pt x="1313421" y="5719496"/>
                  </a:lnTo>
                  <a:lnTo>
                    <a:pt x="1267625" y="5738469"/>
                  </a:lnTo>
                  <a:lnTo>
                    <a:pt x="1220724" y="5754649"/>
                  </a:lnTo>
                  <a:lnTo>
                    <a:pt x="1172832" y="5767984"/>
                  </a:lnTo>
                  <a:lnTo>
                    <a:pt x="1124064" y="5778436"/>
                  </a:lnTo>
                  <a:lnTo>
                    <a:pt x="1074508" y="5785955"/>
                  </a:lnTo>
                  <a:lnTo>
                    <a:pt x="1024280" y="5790501"/>
                  </a:lnTo>
                  <a:lnTo>
                    <a:pt x="973480" y="5792025"/>
                  </a:lnTo>
                  <a:lnTo>
                    <a:pt x="922680" y="5790501"/>
                  </a:lnTo>
                  <a:lnTo>
                    <a:pt x="872451" y="5785955"/>
                  </a:lnTo>
                  <a:lnTo>
                    <a:pt x="822896" y="5778436"/>
                  </a:lnTo>
                  <a:lnTo>
                    <a:pt x="774128" y="5767984"/>
                  </a:lnTo>
                  <a:lnTo>
                    <a:pt x="726236" y="5754649"/>
                  </a:lnTo>
                  <a:lnTo>
                    <a:pt x="679335" y="5738469"/>
                  </a:lnTo>
                  <a:lnTo>
                    <a:pt x="633539" y="5719496"/>
                  </a:lnTo>
                  <a:lnTo>
                    <a:pt x="588949" y="5697766"/>
                  </a:lnTo>
                  <a:lnTo>
                    <a:pt x="545655" y="5673318"/>
                  </a:lnTo>
                  <a:lnTo>
                    <a:pt x="503783" y="5646217"/>
                  </a:lnTo>
                  <a:lnTo>
                    <a:pt x="463435" y="5616486"/>
                  </a:lnTo>
                  <a:lnTo>
                    <a:pt x="424713" y="5584177"/>
                  </a:lnTo>
                  <a:lnTo>
                    <a:pt x="387718" y="5549341"/>
                  </a:lnTo>
                  <a:lnTo>
                    <a:pt x="352882" y="5512346"/>
                  </a:lnTo>
                  <a:lnTo>
                    <a:pt x="320573" y="5473624"/>
                  </a:lnTo>
                  <a:lnTo>
                    <a:pt x="290855" y="5433276"/>
                  </a:lnTo>
                  <a:lnTo>
                    <a:pt x="263740" y="5391404"/>
                  </a:lnTo>
                  <a:lnTo>
                    <a:pt x="239306" y="5348122"/>
                  </a:lnTo>
                  <a:lnTo>
                    <a:pt x="217563" y="5303520"/>
                  </a:lnTo>
                  <a:lnTo>
                    <a:pt x="198589" y="5257724"/>
                  </a:lnTo>
                  <a:lnTo>
                    <a:pt x="182410" y="5210822"/>
                  </a:lnTo>
                  <a:lnTo>
                    <a:pt x="169075" y="5162943"/>
                  </a:lnTo>
                  <a:lnTo>
                    <a:pt x="158623" y="5114163"/>
                  </a:lnTo>
                  <a:lnTo>
                    <a:pt x="151104" y="5064607"/>
                  </a:lnTo>
                  <a:lnTo>
                    <a:pt x="146558" y="5014379"/>
                  </a:lnTo>
                  <a:lnTo>
                    <a:pt x="145034" y="4963579"/>
                  </a:lnTo>
                  <a:lnTo>
                    <a:pt x="146558" y="4912792"/>
                  </a:lnTo>
                  <a:lnTo>
                    <a:pt x="151104" y="4862563"/>
                  </a:lnTo>
                  <a:lnTo>
                    <a:pt x="158623" y="4813008"/>
                  </a:lnTo>
                  <a:lnTo>
                    <a:pt x="169075" y="4764227"/>
                  </a:lnTo>
                  <a:lnTo>
                    <a:pt x="182410" y="4716335"/>
                  </a:lnTo>
                  <a:lnTo>
                    <a:pt x="198589" y="4669447"/>
                  </a:lnTo>
                  <a:lnTo>
                    <a:pt x="217563" y="4623651"/>
                  </a:lnTo>
                  <a:lnTo>
                    <a:pt x="239306" y="4579048"/>
                  </a:lnTo>
                  <a:lnTo>
                    <a:pt x="263740" y="4535767"/>
                  </a:lnTo>
                  <a:lnTo>
                    <a:pt x="290855" y="4493895"/>
                  </a:lnTo>
                  <a:lnTo>
                    <a:pt x="320573" y="4453547"/>
                  </a:lnTo>
                  <a:lnTo>
                    <a:pt x="352882" y="4414812"/>
                  </a:lnTo>
                  <a:lnTo>
                    <a:pt x="387718" y="4377829"/>
                  </a:lnTo>
                  <a:lnTo>
                    <a:pt x="424713" y="4342981"/>
                  </a:lnTo>
                  <a:lnTo>
                    <a:pt x="463435" y="4310685"/>
                  </a:lnTo>
                  <a:lnTo>
                    <a:pt x="503783" y="4280954"/>
                  </a:lnTo>
                  <a:lnTo>
                    <a:pt x="545655" y="4253839"/>
                  </a:lnTo>
                  <a:lnTo>
                    <a:pt x="588949" y="4229405"/>
                  </a:lnTo>
                  <a:lnTo>
                    <a:pt x="633539" y="4207675"/>
                  </a:lnTo>
                  <a:lnTo>
                    <a:pt x="679335" y="4188688"/>
                  </a:lnTo>
                  <a:lnTo>
                    <a:pt x="726236" y="4172508"/>
                  </a:lnTo>
                  <a:lnTo>
                    <a:pt x="774128" y="4159173"/>
                  </a:lnTo>
                  <a:lnTo>
                    <a:pt x="822896" y="4148721"/>
                  </a:lnTo>
                  <a:lnTo>
                    <a:pt x="872451" y="4141203"/>
                  </a:lnTo>
                  <a:lnTo>
                    <a:pt x="922680" y="4136669"/>
                  </a:lnTo>
                  <a:lnTo>
                    <a:pt x="973480" y="4135132"/>
                  </a:lnTo>
                  <a:lnTo>
                    <a:pt x="1024280" y="4136669"/>
                  </a:lnTo>
                  <a:lnTo>
                    <a:pt x="1074508" y="4141203"/>
                  </a:lnTo>
                  <a:lnTo>
                    <a:pt x="1124064" y="4148721"/>
                  </a:lnTo>
                  <a:lnTo>
                    <a:pt x="1172832" y="4159173"/>
                  </a:lnTo>
                  <a:lnTo>
                    <a:pt x="1220724" y="4172508"/>
                  </a:lnTo>
                  <a:lnTo>
                    <a:pt x="1267625" y="4188688"/>
                  </a:lnTo>
                  <a:lnTo>
                    <a:pt x="1313421" y="4207675"/>
                  </a:lnTo>
                  <a:lnTo>
                    <a:pt x="1358011" y="4229405"/>
                  </a:lnTo>
                  <a:lnTo>
                    <a:pt x="1401305" y="4253839"/>
                  </a:lnTo>
                  <a:lnTo>
                    <a:pt x="1443177" y="4280954"/>
                  </a:lnTo>
                  <a:lnTo>
                    <a:pt x="1483525" y="4310685"/>
                  </a:lnTo>
                  <a:lnTo>
                    <a:pt x="1522247" y="4342981"/>
                  </a:lnTo>
                  <a:lnTo>
                    <a:pt x="1559242" y="4377829"/>
                  </a:lnTo>
                  <a:lnTo>
                    <a:pt x="1594078" y="4414812"/>
                  </a:lnTo>
                  <a:lnTo>
                    <a:pt x="1626387" y="4453547"/>
                  </a:lnTo>
                  <a:lnTo>
                    <a:pt x="1656118" y="4493895"/>
                  </a:lnTo>
                  <a:lnTo>
                    <a:pt x="1683219" y="4535767"/>
                  </a:lnTo>
                  <a:lnTo>
                    <a:pt x="1707654" y="4579048"/>
                  </a:lnTo>
                  <a:lnTo>
                    <a:pt x="1729397" y="4623651"/>
                  </a:lnTo>
                  <a:lnTo>
                    <a:pt x="1748370" y="4669447"/>
                  </a:lnTo>
                  <a:lnTo>
                    <a:pt x="1764550" y="4716335"/>
                  </a:lnTo>
                  <a:lnTo>
                    <a:pt x="1777885" y="4764227"/>
                  </a:lnTo>
                  <a:lnTo>
                    <a:pt x="1788337" y="4813008"/>
                  </a:lnTo>
                  <a:lnTo>
                    <a:pt x="1795856" y="4862563"/>
                  </a:lnTo>
                  <a:lnTo>
                    <a:pt x="1800402" y="4912792"/>
                  </a:lnTo>
                  <a:lnTo>
                    <a:pt x="1801926" y="4963579"/>
                  </a:lnTo>
                  <a:lnTo>
                    <a:pt x="1801926" y="4662411"/>
                  </a:lnTo>
                  <a:lnTo>
                    <a:pt x="1788147" y="4626280"/>
                  </a:lnTo>
                  <a:lnTo>
                    <a:pt x="1768144" y="4581588"/>
                  </a:lnTo>
                  <a:lnTo>
                    <a:pt x="1745615" y="4538040"/>
                  </a:lnTo>
                  <a:lnTo>
                    <a:pt x="1720621" y="4495724"/>
                  </a:lnTo>
                  <a:lnTo>
                    <a:pt x="1693176" y="4454715"/>
                  </a:lnTo>
                  <a:lnTo>
                    <a:pt x="1663331" y="4415117"/>
                  </a:lnTo>
                  <a:lnTo>
                    <a:pt x="1631124" y="4377017"/>
                  </a:lnTo>
                  <a:lnTo>
                    <a:pt x="1596580" y="4340491"/>
                  </a:lnTo>
                  <a:lnTo>
                    <a:pt x="1560118" y="4305947"/>
                  </a:lnTo>
                  <a:lnTo>
                    <a:pt x="1522056" y="4273728"/>
                  </a:lnTo>
                  <a:lnTo>
                    <a:pt x="1482496" y="4243883"/>
                  </a:lnTo>
                  <a:lnTo>
                    <a:pt x="1441500" y="4216451"/>
                  </a:lnTo>
                  <a:lnTo>
                    <a:pt x="1399184" y="4191444"/>
                  </a:lnTo>
                  <a:lnTo>
                    <a:pt x="1355623" y="4168927"/>
                  </a:lnTo>
                  <a:lnTo>
                    <a:pt x="1310919" y="4148925"/>
                  </a:lnTo>
                  <a:lnTo>
                    <a:pt x="1274787" y="4135132"/>
                  </a:lnTo>
                  <a:lnTo>
                    <a:pt x="1218425" y="4116590"/>
                  </a:lnTo>
                  <a:lnTo>
                    <a:pt x="1170825" y="4104348"/>
                  </a:lnTo>
                  <a:lnTo>
                    <a:pt x="1122438" y="4094759"/>
                  </a:lnTo>
                  <a:lnTo>
                    <a:pt x="1073353" y="4087863"/>
                  </a:lnTo>
                  <a:lnTo>
                    <a:pt x="1023670" y="4083697"/>
                  </a:lnTo>
                  <a:lnTo>
                    <a:pt x="973480" y="4082300"/>
                  </a:lnTo>
                  <a:lnTo>
                    <a:pt x="923290" y="4083697"/>
                  </a:lnTo>
                  <a:lnTo>
                    <a:pt x="873607" y="4087863"/>
                  </a:lnTo>
                  <a:lnTo>
                    <a:pt x="824522" y="4094759"/>
                  </a:lnTo>
                  <a:lnTo>
                    <a:pt x="776135" y="4104348"/>
                  </a:lnTo>
                  <a:lnTo>
                    <a:pt x="728535" y="4116590"/>
                  </a:lnTo>
                  <a:lnTo>
                    <a:pt x="681812" y="4131462"/>
                  </a:lnTo>
                  <a:lnTo>
                    <a:pt x="636041" y="4148925"/>
                  </a:lnTo>
                  <a:lnTo>
                    <a:pt x="591337" y="4168927"/>
                  </a:lnTo>
                  <a:lnTo>
                    <a:pt x="547776" y="4191444"/>
                  </a:lnTo>
                  <a:lnTo>
                    <a:pt x="505460" y="4216451"/>
                  </a:lnTo>
                  <a:lnTo>
                    <a:pt x="464477" y="4243883"/>
                  </a:lnTo>
                  <a:lnTo>
                    <a:pt x="424903" y="4273728"/>
                  </a:lnTo>
                  <a:lnTo>
                    <a:pt x="386842" y="4305947"/>
                  </a:lnTo>
                  <a:lnTo>
                    <a:pt x="350380" y="4340491"/>
                  </a:lnTo>
                  <a:lnTo>
                    <a:pt x="315836" y="4376940"/>
                  </a:lnTo>
                  <a:lnTo>
                    <a:pt x="283629" y="4415002"/>
                  </a:lnTo>
                  <a:lnTo>
                    <a:pt x="253784" y="4454576"/>
                  </a:lnTo>
                  <a:lnTo>
                    <a:pt x="226339" y="4495558"/>
                  </a:lnTo>
                  <a:lnTo>
                    <a:pt x="201345" y="4537888"/>
                  </a:lnTo>
                  <a:lnTo>
                    <a:pt x="178828" y="4581436"/>
                  </a:lnTo>
                  <a:lnTo>
                    <a:pt x="158813" y="4626153"/>
                  </a:lnTo>
                  <a:lnTo>
                    <a:pt x="141363" y="4671911"/>
                  </a:lnTo>
                  <a:lnTo>
                    <a:pt x="126492" y="4718634"/>
                  </a:lnTo>
                  <a:lnTo>
                    <a:pt x="114249" y="4766246"/>
                  </a:lnTo>
                  <a:lnTo>
                    <a:pt x="104660" y="4814633"/>
                  </a:lnTo>
                  <a:lnTo>
                    <a:pt x="97764" y="4863706"/>
                  </a:lnTo>
                  <a:lnTo>
                    <a:pt x="93599" y="4913388"/>
                  </a:lnTo>
                  <a:lnTo>
                    <a:pt x="92202" y="4963579"/>
                  </a:lnTo>
                  <a:lnTo>
                    <a:pt x="93599" y="5013782"/>
                  </a:lnTo>
                  <a:lnTo>
                    <a:pt x="97764" y="5063464"/>
                  </a:lnTo>
                  <a:lnTo>
                    <a:pt x="104660" y="5112537"/>
                  </a:lnTo>
                  <a:lnTo>
                    <a:pt x="114249" y="5160924"/>
                  </a:lnTo>
                  <a:lnTo>
                    <a:pt x="126492" y="5208524"/>
                  </a:lnTo>
                  <a:lnTo>
                    <a:pt x="141363" y="5255260"/>
                  </a:lnTo>
                  <a:lnTo>
                    <a:pt x="158813" y="5301018"/>
                  </a:lnTo>
                  <a:lnTo>
                    <a:pt x="178828" y="5345722"/>
                  </a:lnTo>
                  <a:lnTo>
                    <a:pt x="201345" y="5389283"/>
                  </a:lnTo>
                  <a:lnTo>
                    <a:pt x="226339" y="5431599"/>
                  </a:lnTo>
                  <a:lnTo>
                    <a:pt x="253784" y="5472595"/>
                  </a:lnTo>
                  <a:lnTo>
                    <a:pt x="283629" y="5512168"/>
                  </a:lnTo>
                  <a:lnTo>
                    <a:pt x="315836" y="5550217"/>
                  </a:lnTo>
                  <a:lnTo>
                    <a:pt x="350380" y="5586679"/>
                  </a:lnTo>
                  <a:lnTo>
                    <a:pt x="386842" y="5621223"/>
                  </a:lnTo>
                  <a:lnTo>
                    <a:pt x="424903" y="5653443"/>
                  </a:lnTo>
                  <a:lnTo>
                    <a:pt x="464477" y="5683288"/>
                  </a:lnTo>
                  <a:lnTo>
                    <a:pt x="505460" y="5710720"/>
                  </a:lnTo>
                  <a:lnTo>
                    <a:pt x="547776" y="5735726"/>
                  </a:lnTo>
                  <a:lnTo>
                    <a:pt x="591337" y="5758243"/>
                  </a:lnTo>
                  <a:lnTo>
                    <a:pt x="636041" y="5778246"/>
                  </a:lnTo>
                  <a:lnTo>
                    <a:pt x="681812" y="5795708"/>
                  </a:lnTo>
                  <a:lnTo>
                    <a:pt x="728535" y="5810580"/>
                  </a:lnTo>
                  <a:lnTo>
                    <a:pt x="776135" y="5822823"/>
                  </a:lnTo>
                  <a:lnTo>
                    <a:pt x="824522" y="5832411"/>
                  </a:lnTo>
                  <a:lnTo>
                    <a:pt x="873607" y="5839307"/>
                  </a:lnTo>
                  <a:lnTo>
                    <a:pt x="923290" y="5843473"/>
                  </a:lnTo>
                  <a:lnTo>
                    <a:pt x="973480" y="5844857"/>
                  </a:lnTo>
                  <a:lnTo>
                    <a:pt x="1023670" y="5843473"/>
                  </a:lnTo>
                  <a:lnTo>
                    <a:pt x="1073353" y="5839307"/>
                  </a:lnTo>
                  <a:lnTo>
                    <a:pt x="1122438" y="5832411"/>
                  </a:lnTo>
                  <a:lnTo>
                    <a:pt x="1170825" y="5822823"/>
                  </a:lnTo>
                  <a:lnTo>
                    <a:pt x="1218425" y="5810580"/>
                  </a:lnTo>
                  <a:lnTo>
                    <a:pt x="1265161" y="5795708"/>
                  </a:lnTo>
                  <a:lnTo>
                    <a:pt x="1274787" y="5792025"/>
                  </a:lnTo>
                  <a:lnTo>
                    <a:pt x="1310919" y="5778246"/>
                  </a:lnTo>
                  <a:lnTo>
                    <a:pt x="1355623" y="5758243"/>
                  </a:lnTo>
                  <a:lnTo>
                    <a:pt x="1399184" y="5735726"/>
                  </a:lnTo>
                  <a:lnTo>
                    <a:pt x="1441500" y="5710720"/>
                  </a:lnTo>
                  <a:lnTo>
                    <a:pt x="1482496" y="5683288"/>
                  </a:lnTo>
                  <a:lnTo>
                    <a:pt x="1522056" y="5653443"/>
                  </a:lnTo>
                  <a:lnTo>
                    <a:pt x="1560118" y="5621223"/>
                  </a:lnTo>
                  <a:lnTo>
                    <a:pt x="1596580" y="5586679"/>
                  </a:lnTo>
                  <a:lnTo>
                    <a:pt x="1631124" y="5550217"/>
                  </a:lnTo>
                  <a:lnTo>
                    <a:pt x="1663331" y="5512168"/>
                  </a:lnTo>
                  <a:lnTo>
                    <a:pt x="1693176" y="5472595"/>
                  </a:lnTo>
                  <a:lnTo>
                    <a:pt x="1720621" y="5431599"/>
                  </a:lnTo>
                  <a:lnTo>
                    <a:pt x="1745615" y="5389283"/>
                  </a:lnTo>
                  <a:lnTo>
                    <a:pt x="1768144" y="5345722"/>
                  </a:lnTo>
                  <a:lnTo>
                    <a:pt x="1788147" y="5301018"/>
                  </a:lnTo>
                  <a:lnTo>
                    <a:pt x="1805597" y="5255260"/>
                  </a:lnTo>
                  <a:lnTo>
                    <a:pt x="1820468" y="5208524"/>
                  </a:lnTo>
                  <a:lnTo>
                    <a:pt x="1832724" y="5160924"/>
                  </a:lnTo>
                  <a:lnTo>
                    <a:pt x="1842312" y="5112537"/>
                  </a:lnTo>
                  <a:lnTo>
                    <a:pt x="1849196" y="5063464"/>
                  </a:lnTo>
                  <a:lnTo>
                    <a:pt x="1853361" y="5013782"/>
                  </a:lnTo>
                  <a:lnTo>
                    <a:pt x="1854758" y="496357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5"/>
            <p:cNvSpPr/>
            <p:nvPr/>
          </p:nvSpPr>
          <p:spPr>
            <a:xfrm>
              <a:off x="6861383" y="3053181"/>
              <a:ext cx="10057271" cy="5656661"/>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3" name="Google Shape;123;p5"/>
          <p:cNvSpPr txBox="1">
            <a:spLocks noGrp="1"/>
          </p:cNvSpPr>
          <p:nvPr>
            <p:ph type="title"/>
          </p:nvPr>
        </p:nvSpPr>
        <p:spPr>
          <a:xfrm>
            <a:off x="971047" y="181900"/>
            <a:ext cx="13783800" cy="12249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GB" sz="7850">
                <a:solidFill>
                  <a:srgbClr val="FFFFFF"/>
                </a:solidFill>
              </a:rPr>
              <a:t>Adding Process:</a:t>
            </a:r>
            <a:endParaRPr sz="7850"/>
          </a:p>
        </p:txBody>
      </p:sp>
      <p:sp>
        <p:nvSpPr>
          <p:cNvPr id="124" name="Google Shape;124;p5"/>
          <p:cNvSpPr txBox="1"/>
          <p:nvPr/>
        </p:nvSpPr>
        <p:spPr>
          <a:xfrm>
            <a:off x="2724315" y="2081279"/>
            <a:ext cx="4295100" cy="7214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3300" b="1" dirty="0">
                <a:solidFill>
                  <a:srgbClr val="FFFFFF"/>
                </a:solidFill>
                <a:latin typeface="Arial"/>
                <a:ea typeface="Arial"/>
                <a:cs typeface="Arial"/>
                <a:sym typeface="Arial"/>
              </a:rPr>
              <a:t>Medicine Name</a:t>
            </a:r>
            <a:endParaRPr sz="3300" dirty="0">
              <a:solidFill>
                <a:schemeClr val="dk1"/>
              </a:solidFill>
              <a:latin typeface="Arial"/>
              <a:ea typeface="Arial"/>
              <a:cs typeface="Arial"/>
              <a:sym typeface="Arial"/>
            </a:endParaRPr>
          </a:p>
          <a:p>
            <a:pPr marL="12700" marR="0" lvl="0" indent="0" algn="l" rtl="0">
              <a:lnSpc>
                <a:spcPct val="100000"/>
              </a:lnSpc>
              <a:spcBef>
                <a:spcPts val="4200"/>
              </a:spcBef>
              <a:spcAft>
                <a:spcPts val="0"/>
              </a:spcAft>
              <a:buNone/>
            </a:pPr>
            <a:r>
              <a:rPr lang="en-GB" sz="3300" b="1" dirty="0">
                <a:solidFill>
                  <a:srgbClr val="FFFFFF"/>
                </a:solidFill>
                <a:latin typeface="Arial"/>
                <a:ea typeface="Arial"/>
                <a:cs typeface="Arial"/>
                <a:sym typeface="Arial"/>
              </a:rPr>
              <a:t>Medicine Code</a:t>
            </a:r>
            <a:endParaRPr sz="3300" b="1" dirty="0">
              <a:solidFill>
                <a:srgbClr val="FFFFFF"/>
              </a:solidFill>
              <a:latin typeface="Arial"/>
              <a:ea typeface="Arial"/>
              <a:cs typeface="Arial"/>
              <a:sym typeface="Arial"/>
            </a:endParaRPr>
          </a:p>
          <a:p>
            <a:pPr marL="12700" marR="0" lvl="0" indent="0" algn="l" rtl="0">
              <a:lnSpc>
                <a:spcPct val="100000"/>
              </a:lnSpc>
              <a:spcBef>
                <a:spcPts val="4200"/>
              </a:spcBef>
              <a:spcAft>
                <a:spcPts val="0"/>
              </a:spcAft>
              <a:buNone/>
            </a:pPr>
            <a:r>
              <a:rPr lang="en-GB" sz="3300" b="1" dirty="0">
                <a:solidFill>
                  <a:srgbClr val="FFFFFF"/>
                </a:solidFill>
                <a:latin typeface="Arial"/>
                <a:ea typeface="Arial"/>
                <a:cs typeface="Arial"/>
                <a:sym typeface="Arial"/>
              </a:rPr>
              <a:t>Company Name  </a:t>
            </a:r>
            <a:endParaRPr sz="3300" b="1" dirty="0">
              <a:solidFill>
                <a:srgbClr val="FFFFFF"/>
              </a:solidFill>
              <a:latin typeface="Arial"/>
              <a:ea typeface="Arial"/>
              <a:cs typeface="Arial"/>
              <a:sym typeface="Arial"/>
            </a:endParaRPr>
          </a:p>
          <a:p>
            <a:pPr marL="0" marR="5080" lvl="0" indent="0" algn="l" rtl="0">
              <a:lnSpc>
                <a:spcPct val="216699"/>
              </a:lnSpc>
              <a:spcBef>
                <a:spcPts val="1720"/>
              </a:spcBef>
              <a:spcAft>
                <a:spcPts val="0"/>
              </a:spcAft>
              <a:buNone/>
            </a:pPr>
            <a:r>
              <a:rPr lang="en-GB" sz="3300" b="1" dirty="0">
                <a:solidFill>
                  <a:srgbClr val="FFFFFF"/>
                </a:solidFill>
                <a:latin typeface="Arial"/>
                <a:ea typeface="Arial"/>
                <a:cs typeface="Arial"/>
                <a:sym typeface="Arial"/>
              </a:rPr>
              <a:t>Date of Expiry</a:t>
            </a:r>
            <a:endParaRPr sz="3300" dirty="0">
              <a:solidFill>
                <a:schemeClr val="dk1"/>
              </a:solidFill>
              <a:latin typeface="Arial"/>
              <a:ea typeface="Arial"/>
              <a:cs typeface="Arial"/>
              <a:sym typeface="Arial"/>
            </a:endParaRPr>
          </a:p>
          <a:p>
            <a:pPr marL="41275" marR="1812288" lvl="0" indent="0" algn="l" rtl="0">
              <a:lnSpc>
                <a:spcPct val="216699"/>
              </a:lnSpc>
              <a:spcBef>
                <a:spcPts val="1480"/>
              </a:spcBef>
              <a:spcAft>
                <a:spcPts val="0"/>
              </a:spcAft>
              <a:buNone/>
            </a:pPr>
            <a:r>
              <a:rPr lang="en-GB" sz="3300" b="1" dirty="0">
                <a:solidFill>
                  <a:srgbClr val="FFFFFF"/>
                </a:solidFill>
                <a:latin typeface="Arial"/>
                <a:ea typeface="Arial"/>
                <a:cs typeface="Arial"/>
                <a:sym typeface="Arial"/>
              </a:rPr>
              <a:t>Dose</a:t>
            </a:r>
            <a:endParaRPr sz="3300" b="1" dirty="0">
              <a:solidFill>
                <a:srgbClr val="FFFFFF"/>
              </a:solidFill>
              <a:latin typeface="Arial"/>
              <a:ea typeface="Arial"/>
              <a:cs typeface="Arial"/>
              <a:sym typeface="Arial"/>
            </a:endParaRPr>
          </a:p>
          <a:p>
            <a:pPr marL="41275" marR="1812288" lvl="0" indent="0" algn="l" rtl="0">
              <a:lnSpc>
                <a:spcPct val="216699"/>
              </a:lnSpc>
              <a:spcBef>
                <a:spcPts val="1480"/>
              </a:spcBef>
              <a:spcAft>
                <a:spcPts val="0"/>
              </a:spcAft>
              <a:buNone/>
            </a:pPr>
            <a:r>
              <a:rPr lang="en-GB" sz="3300" b="1" dirty="0">
                <a:solidFill>
                  <a:srgbClr val="FFFFFF"/>
                </a:solidFill>
                <a:latin typeface="Arial"/>
                <a:ea typeface="Arial"/>
                <a:cs typeface="Arial"/>
                <a:sym typeface="Arial"/>
              </a:rPr>
              <a:t>Cost</a:t>
            </a:r>
            <a:endParaRPr sz="3300" b="1" dirty="0">
              <a:solidFill>
                <a:srgbClr val="FFFFFF"/>
              </a:solidFill>
            </a:endParaRPr>
          </a:p>
          <a:p>
            <a:pPr marL="0" marR="1812288" lvl="0" indent="0" algn="l" rtl="0">
              <a:lnSpc>
                <a:spcPct val="216699"/>
              </a:lnSpc>
              <a:spcBef>
                <a:spcPts val="1480"/>
              </a:spcBef>
              <a:spcAft>
                <a:spcPts val="0"/>
              </a:spcAft>
              <a:buNone/>
            </a:pPr>
            <a:r>
              <a:rPr lang="en-GB" sz="3300" b="1" dirty="0">
                <a:solidFill>
                  <a:srgbClr val="FFFFFF"/>
                </a:solidFill>
                <a:latin typeface="Arial"/>
                <a:ea typeface="Arial"/>
                <a:cs typeface="Arial"/>
                <a:sym typeface="Arial"/>
              </a:rPr>
              <a:t>Total Stock</a:t>
            </a:r>
            <a:endParaRPr sz="3300" dirty="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8"/>
        <p:cNvGrpSpPr/>
        <p:nvPr/>
      </p:nvGrpSpPr>
      <p:grpSpPr>
        <a:xfrm>
          <a:off x="0" y="0"/>
          <a:ext cx="0" cy="0"/>
          <a:chOff x="0" y="0"/>
          <a:chExt cx="0" cy="0"/>
        </a:xfrm>
      </p:grpSpPr>
      <p:grpSp>
        <p:nvGrpSpPr>
          <p:cNvPr id="129" name="Google Shape;129;p6"/>
          <p:cNvGrpSpPr/>
          <p:nvPr/>
        </p:nvGrpSpPr>
        <p:grpSpPr>
          <a:xfrm>
            <a:off x="762000" y="0"/>
            <a:ext cx="17526319" cy="10287513"/>
            <a:chOff x="1028700" y="0"/>
            <a:chExt cx="17259614" cy="10287513"/>
          </a:xfrm>
        </p:grpSpPr>
        <p:sp>
          <p:nvSpPr>
            <p:cNvPr id="130" name="Google Shape;130;p6"/>
            <p:cNvSpPr/>
            <p:nvPr/>
          </p:nvSpPr>
          <p:spPr>
            <a:xfrm>
              <a:off x="8896471" y="0"/>
              <a:ext cx="9391529" cy="1027689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6"/>
            <p:cNvSpPr/>
            <p:nvPr/>
          </p:nvSpPr>
          <p:spPr>
            <a:xfrm>
              <a:off x="12806994" y="4686813"/>
              <a:ext cx="5481320" cy="5600700"/>
            </a:xfrm>
            <a:custGeom>
              <a:avLst/>
              <a:gdLst/>
              <a:ahLst/>
              <a:cxnLst/>
              <a:rect l="l" t="t" r="r" b="b"/>
              <a:pathLst>
                <a:path w="5481319" h="5600700" extrusionOk="0">
                  <a:moveTo>
                    <a:pt x="0" y="5600186"/>
                  </a:moveTo>
                  <a:lnTo>
                    <a:pt x="5481005" y="0"/>
                  </a:lnTo>
                  <a:lnTo>
                    <a:pt x="5481005" y="5600186"/>
                  </a:lnTo>
                  <a:lnTo>
                    <a:pt x="0" y="5600186"/>
                  </a:lnTo>
                  <a:close/>
                </a:path>
              </a:pathLst>
            </a:custGeom>
            <a:solidFill>
              <a:srgbClr val="8F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6"/>
            <p:cNvSpPr/>
            <p:nvPr/>
          </p:nvSpPr>
          <p:spPr>
            <a:xfrm>
              <a:off x="4647970" y="6129729"/>
              <a:ext cx="8322309" cy="4157345"/>
            </a:xfrm>
            <a:custGeom>
              <a:avLst/>
              <a:gdLst/>
              <a:ahLst/>
              <a:cxnLst/>
              <a:rect l="l" t="t" r="r" b="b"/>
              <a:pathLst>
                <a:path w="8322309" h="4157345" extrusionOk="0">
                  <a:moveTo>
                    <a:pt x="8321973" y="4157270"/>
                  </a:moveTo>
                  <a:lnTo>
                    <a:pt x="0" y="4157270"/>
                  </a:lnTo>
                  <a:lnTo>
                    <a:pt x="4336808" y="0"/>
                  </a:lnTo>
                  <a:lnTo>
                    <a:pt x="8321973" y="4157270"/>
                  </a:lnTo>
                  <a:close/>
                </a:path>
              </a:pathLst>
            </a:custGeom>
            <a:solidFill>
              <a:srgbClr val="5C1A0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6"/>
            <p:cNvSpPr/>
            <p:nvPr/>
          </p:nvSpPr>
          <p:spPr>
            <a:xfrm>
              <a:off x="1028700" y="4629149"/>
              <a:ext cx="4629149" cy="462914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4" name="Google Shape;134;p6"/>
          <p:cNvSpPr txBox="1">
            <a:spLocks noGrp="1"/>
          </p:cNvSpPr>
          <p:nvPr>
            <p:ph type="title"/>
          </p:nvPr>
        </p:nvSpPr>
        <p:spPr>
          <a:xfrm>
            <a:off x="1163699" y="1429300"/>
            <a:ext cx="11215500" cy="890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sz="5700"/>
              <a:t>Purchasing Medicine:</a:t>
            </a:r>
            <a:endParaRPr sz="5700"/>
          </a:p>
        </p:txBody>
      </p:sp>
      <p:sp>
        <p:nvSpPr>
          <p:cNvPr id="135" name="Google Shape;135;p6"/>
          <p:cNvSpPr txBox="1"/>
          <p:nvPr/>
        </p:nvSpPr>
        <p:spPr>
          <a:xfrm>
            <a:off x="1154177" y="2425680"/>
            <a:ext cx="5942965" cy="1654175"/>
          </a:xfrm>
          <a:prstGeom prst="rect">
            <a:avLst/>
          </a:prstGeom>
          <a:noFill/>
          <a:ln>
            <a:noFill/>
          </a:ln>
        </p:spPr>
        <p:txBody>
          <a:bodyPr spcFirstLastPara="1" wrap="square" lIns="0" tIns="12050" rIns="0" bIns="0" anchor="t" anchorCtr="0">
            <a:spAutoFit/>
          </a:bodyPr>
          <a:lstStyle/>
          <a:p>
            <a:pPr marL="12700" marR="5080" lvl="0" indent="0" algn="just" rtl="0">
              <a:lnSpc>
                <a:spcPct val="108000"/>
              </a:lnSpc>
              <a:spcBef>
                <a:spcPts val="0"/>
              </a:spcBef>
              <a:spcAft>
                <a:spcPts val="0"/>
              </a:spcAft>
              <a:buNone/>
            </a:pPr>
            <a:r>
              <a:rPr lang="en-GB" sz="3300">
                <a:solidFill>
                  <a:srgbClr val="2A2A2A"/>
                </a:solidFill>
                <a:latin typeface="Arial"/>
                <a:ea typeface="Arial"/>
                <a:cs typeface="Arial"/>
                <a:sym typeface="Arial"/>
              </a:rPr>
              <a:t>Admin can simply type required  medicines with number of doses  to get required bill.</a:t>
            </a:r>
            <a:endParaRPr sz="33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7"/>
          <p:cNvSpPr txBox="1"/>
          <p:nvPr/>
        </p:nvSpPr>
        <p:spPr>
          <a:xfrm>
            <a:off x="806450" y="2671300"/>
            <a:ext cx="8129400" cy="751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4800" b="1">
                <a:solidFill>
                  <a:schemeClr val="dk1"/>
                </a:solidFill>
                <a:latin typeface="Arial"/>
                <a:ea typeface="Arial"/>
                <a:cs typeface="Arial"/>
                <a:sym typeface="Arial"/>
              </a:rPr>
              <a:t>Searching Medicine:</a:t>
            </a:r>
            <a:endParaRPr sz="4800">
              <a:solidFill>
                <a:schemeClr val="dk1"/>
              </a:solidFill>
              <a:latin typeface="Arial"/>
              <a:ea typeface="Arial"/>
              <a:cs typeface="Arial"/>
              <a:sym typeface="Arial"/>
            </a:endParaRPr>
          </a:p>
        </p:txBody>
      </p:sp>
      <p:sp>
        <p:nvSpPr>
          <p:cNvPr id="141" name="Google Shape;141;p7"/>
          <p:cNvSpPr txBox="1"/>
          <p:nvPr/>
        </p:nvSpPr>
        <p:spPr>
          <a:xfrm>
            <a:off x="10328801" y="4285025"/>
            <a:ext cx="8436300" cy="751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4800" b="1">
                <a:solidFill>
                  <a:srgbClr val="FFFFFF"/>
                </a:solidFill>
                <a:latin typeface="Arial"/>
                <a:ea typeface="Arial"/>
                <a:cs typeface="Arial"/>
                <a:sym typeface="Arial"/>
              </a:rPr>
              <a:t>Listing Available Stocks:</a:t>
            </a:r>
            <a:endParaRPr sz="4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45"/>
        <p:cNvGrpSpPr/>
        <p:nvPr/>
      </p:nvGrpSpPr>
      <p:grpSpPr>
        <a:xfrm>
          <a:off x="0" y="0"/>
          <a:ext cx="0" cy="0"/>
          <a:chOff x="0" y="0"/>
          <a:chExt cx="0" cy="0"/>
        </a:xfrm>
      </p:grpSpPr>
      <p:grpSp>
        <p:nvGrpSpPr>
          <p:cNvPr id="146" name="Google Shape;146;p8"/>
          <p:cNvGrpSpPr/>
          <p:nvPr/>
        </p:nvGrpSpPr>
        <p:grpSpPr>
          <a:xfrm>
            <a:off x="0" y="0"/>
            <a:ext cx="6139254" cy="10287000"/>
            <a:chOff x="0" y="0"/>
            <a:chExt cx="6139254" cy="10287000"/>
          </a:xfrm>
        </p:grpSpPr>
        <p:sp>
          <p:nvSpPr>
            <p:cNvPr id="147" name="Google Shape;147;p8"/>
            <p:cNvSpPr/>
            <p:nvPr/>
          </p:nvSpPr>
          <p:spPr>
            <a:xfrm>
              <a:off x="160094" y="0"/>
              <a:ext cx="5979160" cy="4893310"/>
            </a:xfrm>
            <a:custGeom>
              <a:avLst/>
              <a:gdLst/>
              <a:ahLst/>
              <a:cxnLst/>
              <a:rect l="l" t="t" r="r" b="b"/>
              <a:pathLst>
                <a:path w="5979160" h="4893310" extrusionOk="0">
                  <a:moveTo>
                    <a:pt x="1653667" y="4892969"/>
                  </a:moveTo>
                  <a:lnTo>
                    <a:pt x="0" y="0"/>
                  </a:lnTo>
                  <a:lnTo>
                    <a:pt x="5978597" y="0"/>
                  </a:lnTo>
                  <a:lnTo>
                    <a:pt x="1653667" y="4892969"/>
                  </a:lnTo>
                  <a:close/>
                </a:path>
              </a:pathLst>
            </a:custGeom>
            <a:solidFill>
              <a:srgbClr val="5C1A0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8"/>
            <p:cNvSpPr/>
            <p:nvPr/>
          </p:nvSpPr>
          <p:spPr>
            <a:xfrm>
              <a:off x="0" y="0"/>
              <a:ext cx="5892165" cy="10287000"/>
            </a:xfrm>
            <a:custGeom>
              <a:avLst/>
              <a:gdLst/>
              <a:ahLst/>
              <a:cxnLst/>
              <a:rect l="l" t="t" r="r" b="b"/>
              <a:pathLst>
                <a:path w="5892165" h="10287000" extrusionOk="0">
                  <a:moveTo>
                    <a:pt x="5891863" y="10286999"/>
                  </a:moveTo>
                  <a:lnTo>
                    <a:pt x="0" y="10286999"/>
                  </a:lnTo>
                  <a:lnTo>
                    <a:pt x="0" y="0"/>
                  </a:lnTo>
                  <a:lnTo>
                    <a:pt x="297568" y="0"/>
                  </a:lnTo>
                  <a:lnTo>
                    <a:pt x="5891863" y="10286999"/>
                  </a:lnTo>
                  <a:close/>
                </a:path>
              </a:pathLst>
            </a:custGeom>
            <a:solidFill>
              <a:srgbClr val="8F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9" name="Google Shape;149;p8"/>
          <p:cNvSpPr txBox="1">
            <a:spLocks noGrp="1"/>
          </p:cNvSpPr>
          <p:nvPr>
            <p:ph type="title"/>
          </p:nvPr>
        </p:nvSpPr>
        <p:spPr>
          <a:xfrm>
            <a:off x="5834461" y="245483"/>
            <a:ext cx="12628500" cy="876600"/>
          </a:xfrm>
          <a:prstGeom prst="rect">
            <a:avLst/>
          </a:prstGeom>
          <a:noFill/>
          <a:ln>
            <a:noFill/>
          </a:ln>
        </p:spPr>
        <p:txBody>
          <a:bodyPr spcFirstLastPara="1" wrap="square" lIns="0" tIns="14600" rIns="0" bIns="0" anchor="t" anchorCtr="0">
            <a:spAutoFit/>
          </a:bodyPr>
          <a:lstStyle/>
          <a:p>
            <a:pPr marL="12700" lvl="0" indent="0" algn="l" rtl="0">
              <a:lnSpc>
                <a:spcPct val="100000"/>
              </a:lnSpc>
              <a:spcBef>
                <a:spcPts val="0"/>
              </a:spcBef>
              <a:spcAft>
                <a:spcPts val="0"/>
              </a:spcAft>
              <a:buNone/>
            </a:pPr>
            <a:r>
              <a:rPr lang="en-GB" sz="5600">
                <a:latin typeface="Times New Roman"/>
                <a:ea typeface="Times New Roman"/>
                <a:cs typeface="Times New Roman"/>
                <a:sym typeface="Times New Roman"/>
              </a:rPr>
              <a:t>TECHNOLOGY</a:t>
            </a:r>
            <a:r>
              <a:rPr lang="en-GB" sz="5600"/>
              <a:t> OVERVIEW</a:t>
            </a:r>
            <a:endParaRPr sz="5600"/>
          </a:p>
        </p:txBody>
      </p:sp>
      <p:sp>
        <p:nvSpPr>
          <p:cNvPr id="150" name="Google Shape;150;p8"/>
          <p:cNvSpPr txBox="1"/>
          <p:nvPr/>
        </p:nvSpPr>
        <p:spPr>
          <a:xfrm>
            <a:off x="5964324" y="1122000"/>
            <a:ext cx="12323700" cy="8688600"/>
          </a:xfrm>
          <a:prstGeom prst="rect">
            <a:avLst/>
          </a:prstGeom>
          <a:noFill/>
          <a:ln>
            <a:noFill/>
          </a:ln>
        </p:spPr>
        <p:txBody>
          <a:bodyPr spcFirstLastPara="1" wrap="square" lIns="0" tIns="12050" rIns="0" bIns="0" anchor="t" anchorCtr="0">
            <a:spAutoFit/>
          </a:bodyPr>
          <a:lstStyle/>
          <a:p>
            <a:pPr marL="12700" marR="4597400" lvl="0" indent="0" algn="l" rtl="0">
              <a:lnSpc>
                <a:spcPct val="108200"/>
              </a:lnSpc>
              <a:spcBef>
                <a:spcPts val="0"/>
              </a:spcBef>
              <a:spcAft>
                <a:spcPts val="0"/>
              </a:spcAft>
              <a:buNone/>
            </a:pPr>
            <a:r>
              <a:rPr lang="en-GB" sz="4000" b="1">
                <a:solidFill>
                  <a:schemeClr val="dk1"/>
                </a:solidFill>
                <a:latin typeface="Times New Roman"/>
                <a:ea typeface="Times New Roman"/>
                <a:cs typeface="Times New Roman"/>
                <a:sym typeface="Times New Roman"/>
              </a:rPr>
              <a:t>HARDWARE REQUIREMENT:  DEVELOPERS:</a:t>
            </a:r>
            <a:endParaRPr sz="4000">
              <a:solidFill>
                <a:schemeClr val="dk1"/>
              </a:solidFill>
              <a:latin typeface="Times New Roman"/>
              <a:ea typeface="Times New Roman"/>
              <a:cs typeface="Times New Roman"/>
              <a:sym typeface="Times New Roman"/>
            </a:endParaRPr>
          </a:p>
          <a:p>
            <a:pPr marL="372110" marR="0" lvl="0" indent="-353694" algn="l" rtl="0">
              <a:lnSpc>
                <a:spcPct val="100000"/>
              </a:lnSpc>
              <a:spcBef>
                <a:spcPts val="405"/>
              </a:spcBef>
              <a:spcAft>
                <a:spcPts val="0"/>
              </a:spcAft>
              <a:buClr>
                <a:schemeClr val="dk1"/>
              </a:buClr>
              <a:buSzPts val="4000"/>
              <a:buFont typeface="Times New Roman"/>
              <a:buChar char="•"/>
            </a:pPr>
            <a:r>
              <a:rPr lang="en-GB" sz="4000">
                <a:solidFill>
                  <a:schemeClr val="dk1"/>
                </a:solidFill>
                <a:latin typeface="Times New Roman"/>
                <a:ea typeface="Times New Roman"/>
                <a:cs typeface="Times New Roman"/>
                <a:sym typeface="Times New Roman"/>
              </a:rPr>
              <a:t>PROCESSOR: 2.0 GHZ AND ABOVE.</a:t>
            </a:r>
            <a:endParaRPr sz="4000">
              <a:solidFill>
                <a:schemeClr val="dk1"/>
              </a:solidFill>
              <a:latin typeface="Times New Roman"/>
              <a:ea typeface="Times New Roman"/>
              <a:cs typeface="Times New Roman"/>
              <a:sym typeface="Times New Roman"/>
            </a:endParaRPr>
          </a:p>
          <a:p>
            <a:pPr marL="372110" marR="0" lvl="0" indent="-353694" algn="l" rtl="0">
              <a:lnSpc>
                <a:spcPct val="100000"/>
              </a:lnSpc>
              <a:spcBef>
                <a:spcPts val="405"/>
              </a:spcBef>
              <a:spcAft>
                <a:spcPts val="0"/>
              </a:spcAft>
              <a:buClr>
                <a:schemeClr val="dk1"/>
              </a:buClr>
              <a:buSzPts val="4000"/>
              <a:buFont typeface="Times New Roman"/>
              <a:buChar char="•"/>
            </a:pPr>
            <a:r>
              <a:rPr lang="en-GB" sz="4000">
                <a:solidFill>
                  <a:schemeClr val="dk1"/>
                </a:solidFill>
                <a:latin typeface="Times New Roman"/>
                <a:ea typeface="Times New Roman"/>
                <a:cs typeface="Times New Roman"/>
                <a:sym typeface="Times New Roman"/>
              </a:rPr>
              <a:t>MEMORY: 2 GB RAM.</a:t>
            </a:r>
            <a:endParaRPr sz="4000">
              <a:solidFill>
                <a:schemeClr val="dk1"/>
              </a:solidFill>
              <a:latin typeface="Times New Roman"/>
              <a:ea typeface="Times New Roman"/>
              <a:cs typeface="Times New Roman"/>
              <a:sym typeface="Times New Roman"/>
            </a:endParaRPr>
          </a:p>
          <a:p>
            <a:pPr marL="372110" marR="0" lvl="0" indent="-353694" algn="l" rtl="0">
              <a:lnSpc>
                <a:spcPct val="100000"/>
              </a:lnSpc>
              <a:spcBef>
                <a:spcPts val="405"/>
              </a:spcBef>
              <a:spcAft>
                <a:spcPts val="0"/>
              </a:spcAft>
              <a:buClr>
                <a:schemeClr val="dk1"/>
              </a:buClr>
              <a:buSzPts val="4000"/>
              <a:buFont typeface="Times New Roman"/>
              <a:buChar char="•"/>
            </a:pPr>
            <a:r>
              <a:rPr lang="en-GB" sz="4000">
                <a:solidFill>
                  <a:schemeClr val="dk1"/>
                </a:solidFill>
                <a:latin typeface="Times New Roman"/>
                <a:ea typeface="Times New Roman"/>
                <a:cs typeface="Times New Roman"/>
                <a:sym typeface="Times New Roman"/>
              </a:rPr>
              <a:t>HARD DISK: 80 GB HDD.</a:t>
            </a:r>
            <a:endParaRPr sz="4000">
              <a:solidFill>
                <a:schemeClr val="dk1"/>
              </a:solidFill>
              <a:latin typeface="Times New Roman"/>
              <a:ea typeface="Times New Roman"/>
              <a:cs typeface="Times New Roman"/>
              <a:sym typeface="Times New Roman"/>
            </a:endParaRPr>
          </a:p>
          <a:p>
            <a:pPr marL="12700" marR="0" lvl="0" indent="0" algn="l" rtl="0">
              <a:lnSpc>
                <a:spcPct val="100000"/>
              </a:lnSpc>
              <a:spcBef>
                <a:spcPts val="405"/>
              </a:spcBef>
              <a:spcAft>
                <a:spcPts val="0"/>
              </a:spcAft>
              <a:buNone/>
            </a:pPr>
            <a:r>
              <a:rPr lang="en-GB" sz="4000" b="1">
                <a:solidFill>
                  <a:schemeClr val="dk1"/>
                </a:solidFill>
                <a:latin typeface="Times New Roman"/>
                <a:ea typeface="Times New Roman"/>
                <a:cs typeface="Times New Roman"/>
                <a:sym typeface="Times New Roman"/>
              </a:rPr>
              <a:t>USER:</a:t>
            </a:r>
            <a:endParaRPr sz="4000">
              <a:solidFill>
                <a:schemeClr val="dk1"/>
              </a:solidFill>
              <a:latin typeface="Times New Roman"/>
              <a:ea typeface="Times New Roman"/>
              <a:cs typeface="Times New Roman"/>
              <a:sym typeface="Times New Roman"/>
            </a:endParaRPr>
          </a:p>
          <a:p>
            <a:pPr marL="372110" marR="0" lvl="0" indent="-353694" algn="l" rtl="0">
              <a:lnSpc>
                <a:spcPct val="100000"/>
              </a:lnSpc>
              <a:spcBef>
                <a:spcPts val="405"/>
              </a:spcBef>
              <a:spcAft>
                <a:spcPts val="0"/>
              </a:spcAft>
              <a:buClr>
                <a:schemeClr val="dk1"/>
              </a:buClr>
              <a:buSzPts val="4000"/>
              <a:buFont typeface="Times New Roman"/>
              <a:buChar char="•"/>
            </a:pPr>
            <a:r>
              <a:rPr lang="en-GB" sz="4000">
                <a:solidFill>
                  <a:schemeClr val="dk1"/>
                </a:solidFill>
                <a:latin typeface="Times New Roman"/>
                <a:ea typeface="Times New Roman"/>
                <a:cs typeface="Times New Roman"/>
                <a:sym typeface="Times New Roman"/>
              </a:rPr>
              <a:t>PROCESSOR: 2.0 GHz AND ABOVE</a:t>
            </a:r>
            <a:endParaRPr sz="4000">
              <a:solidFill>
                <a:schemeClr val="dk1"/>
              </a:solidFill>
              <a:latin typeface="Times New Roman"/>
              <a:ea typeface="Times New Roman"/>
              <a:cs typeface="Times New Roman"/>
              <a:sym typeface="Times New Roman"/>
            </a:endParaRPr>
          </a:p>
          <a:p>
            <a:pPr marL="372110" marR="0" lvl="0" indent="-353694" algn="l" rtl="0">
              <a:lnSpc>
                <a:spcPct val="100000"/>
              </a:lnSpc>
              <a:spcBef>
                <a:spcPts val="405"/>
              </a:spcBef>
              <a:spcAft>
                <a:spcPts val="0"/>
              </a:spcAft>
              <a:buClr>
                <a:schemeClr val="dk1"/>
              </a:buClr>
              <a:buSzPts val="4000"/>
              <a:buFont typeface="Times New Roman"/>
              <a:buChar char="•"/>
            </a:pPr>
            <a:r>
              <a:rPr lang="en-GB" sz="4000">
                <a:solidFill>
                  <a:schemeClr val="dk1"/>
                </a:solidFill>
                <a:latin typeface="Times New Roman"/>
                <a:ea typeface="Times New Roman"/>
                <a:cs typeface="Times New Roman"/>
                <a:sym typeface="Times New Roman"/>
              </a:rPr>
              <a:t>MEMORY: 2 GB RAM</a:t>
            </a:r>
            <a:endParaRPr sz="4000">
              <a:solidFill>
                <a:schemeClr val="dk1"/>
              </a:solidFill>
              <a:latin typeface="Times New Roman"/>
              <a:ea typeface="Times New Roman"/>
              <a:cs typeface="Times New Roman"/>
              <a:sym typeface="Times New Roman"/>
            </a:endParaRPr>
          </a:p>
          <a:p>
            <a:pPr marL="372110" marR="0" lvl="0" indent="-353694" algn="l" rtl="0">
              <a:lnSpc>
                <a:spcPct val="100000"/>
              </a:lnSpc>
              <a:spcBef>
                <a:spcPts val="405"/>
              </a:spcBef>
              <a:spcAft>
                <a:spcPts val="0"/>
              </a:spcAft>
              <a:buClr>
                <a:schemeClr val="dk1"/>
              </a:buClr>
              <a:buSzPts val="4000"/>
              <a:buFont typeface="Times New Roman"/>
              <a:buChar char="•"/>
            </a:pPr>
            <a:r>
              <a:rPr lang="en-GB" sz="4000">
                <a:solidFill>
                  <a:schemeClr val="dk1"/>
                </a:solidFill>
                <a:latin typeface="Times New Roman"/>
                <a:ea typeface="Times New Roman"/>
                <a:cs typeface="Times New Roman"/>
                <a:sym typeface="Times New Roman"/>
              </a:rPr>
              <a:t>HARD DISK: 80 GB HDD</a:t>
            </a:r>
            <a:endParaRPr sz="4000">
              <a:solidFill>
                <a:schemeClr val="dk1"/>
              </a:solidFill>
              <a:latin typeface="Times New Roman"/>
              <a:ea typeface="Times New Roman"/>
              <a:cs typeface="Times New Roman"/>
              <a:sym typeface="Times New Roman"/>
            </a:endParaRPr>
          </a:p>
          <a:p>
            <a:pPr marL="12700" marR="0" lvl="0" indent="0" algn="l" rtl="0">
              <a:lnSpc>
                <a:spcPct val="100000"/>
              </a:lnSpc>
              <a:spcBef>
                <a:spcPts val="405"/>
              </a:spcBef>
              <a:spcAft>
                <a:spcPts val="0"/>
              </a:spcAft>
              <a:buNone/>
            </a:pPr>
            <a:r>
              <a:rPr lang="en-GB" sz="4000" b="1">
                <a:solidFill>
                  <a:schemeClr val="dk1"/>
                </a:solidFill>
                <a:latin typeface="Times New Roman"/>
                <a:ea typeface="Times New Roman"/>
                <a:cs typeface="Times New Roman"/>
                <a:sym typeface="Times New Roman"/>
              </a:rPr>
              <a:t>2.2 Technology used</a:t>
            </a:r>
            <a:r>
              <a:rPr lang="en-GB" sz="4000">
                <a:solidFill>
                  <a:schemeClr val="dk1"/>
                </a:solidFill>
                <a:latin typeface="Times New Roman"/>
                <a:ea typeface="Times New Roman"/>
                <a:cs typeface="Times New Roman"/>
                <a:sym typeface="Times New Roman"/>
              </a:rPr>
              <a:t>:</a:t>
            </a:r>
            <a:endParaRPr sz="4000">
              <a:solidFill>
                <a:schemeClr val="dk1"/>
              </a:solidFill>
              <a:latin typeface="Times New Roman"/>
              <a:ea typeface="Times New Roman"/>
              <a:cs typeface="Times New Roman"/>
              <a:sym typeface="Times New Roman"/>
            </a:endParaRPr>
          </a:p>
          <a:p>
            <a:pPr marL="372110" marR="0" lvl="0" indent="-353694" algn="l" rtl="0">
              <a:lnSpc>
                <a:spcPct val="100000"/>
              </a:lnSpc>
              <a:spcBef>
                <a:spcPts val="405"/>
              </a:spcBef>
              <a:spcAft>
                <a:spcPts val="0"/>
              </a:spcAft>
              <a:buClr>
                <a:schemeClr val="dk1"/>
              </a:buClr>
              <a:buSzPts val="4000"/>
              <a:buFont typeface="Times New Roman"/>
              <a:buChar char="•"/>
            </a:pPr>
            <a:r>
              <a:rPr lang="en-GB" sz="4000">
                <a:solidFill>
                  <a:schemeClr val="dk1"/>
                </a:solidFill>
                <a:latin typeface="Times New Roman"/>
                <a:ea typeface="Times New Roman"/>
                <a:cs typeface="Times New Roman"/>
                <a:sym typeface="Times New Roman"/>
              </a:rPr>
              <a:t>C++ Language</a:t>
            </a:r>
            <a:endParaRPr sz="4000">
              <a:solidFill>
                <a:schemeClr val="dk1"/>
              </a:solidFill>
              <a:latin typeface="Times New Roman"/>
              <a:ea typeface="Times New Roman"/>
              <a:cs typeface="Times New Roman"/>
              <a:sym typeface="Times New Roman"/>
            </a:endParaRPr>
          </a:p>
          <a:p>
            <a:pPr marL="12700" marR="0" lvl="0" indent="0" algn="l" rtl="0">
              <a:lnSpc>
                <a:spcPct val="100000"/>
              </a:lnSpc>
              <a:spcBef>
                <a:spcPts val="405"/>
              </a:spcBef>
              <a:spcAft>
                <a:spcPts val="0"/>
              </a:spcAft>
              <a:buNone/>
            </a:pPr>
            <a:r>
              <a:rPr lang="en-GB" sz="4000" b="1">
                <a:solidFill>
                  <a:schemeClr val="dk1"/>
                </a:solidFill>
                <a:latin typeface="Times New Roman"/>
                <a:ea typeface="Times New Roman"/>
                <a:cs typeface="Times New Roman"/>
                <a:sym typeface="Times New Roman"/>
              </a:rPr>
              <a:t>2.3 SOFTWARE REQUIREMENTS:</a:t>
            </a:r>
            <a:endParaRPr sz="4000">
              <a:solidFill>
                <a:schemeClr val="dk1"/>
              </a:solidFill>
              <a:latin typeface="Times New Roman"/>
              <a:ea typeface="Times New Roman"/>
              <a:cs typeface="Times New Roman"/>
              <a:sym typeface="Times New Roman"/>
            </a:endParaRPr>
          </a:p>
          <a:p>
            <a:pPr marL="12700" marR="0" lvl="0" indent="0" algn="l" rtl="0">
              <a:lnSpc>
                <a:spcPct val="100000"/>
              </a:lnSpc>
              <a:spcBef>
                <a:spcPts val="405"/>
              </a:spcBef>
              <a:spcAft>
                <a:spcPts val="0"/>
              </a:spcAft>
              <a:buNone/>
            </a:pPr>
            <a:r>
              <a:rPr lang="en-GB" sz="4000">
                <a:solidFill>
                  <a:schemeClr val="dk1"/>
                </a:solidFill>
                <a:latin typeface="Times New Roman"/>
                <a:ea typeface="Times New Roman"/>
                <a:cs typeface="Times New Roman"/>
                <a:sym typeface="Times New Roman"/>
              </a:rPr>
              <a:t>USERS: VISUAL STUDIO CODE (CROSS-PLATFORM)</a:t>
            </a:r>
            <a:endParaRPr sz="40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155" name="Google Shape;155;p9"/>
          <p:cNvSpPr txBox="1">
            <a:spLocks noGrp="1"/>
          </p:cNvSpPr>
          <p:nvPr>
            <p:ph type="title"/>
          </p:nvPr>
        </p:nvSpPr>
        <p:spPr>
          <a:xfrm>
            <a:off x="8518542" y="21775"/>
            <a:ext cx="74133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GB"/>
              <a:t>Language Used:</a:t>
            </a:r>
            <a:endParaRPr/>
          </a:p>
        </p:txBody>
      </p:sp>
      <p:grpSp>
        <p:nvGrpSpPr>
          <p:cNvPr id="156" name="Google Shape;156;p9"/>
          <p:cNvGrpSpPr/>
          <p:nvPr/>
        </p:nvGrpSpPr>
        <p:grpSpPr>
          <a:xfrm>
            <a:off x="0" y="5"/>
            <a:ext cx="6118560" cy="10287000"/>
            <a:chOff x="0" y="5"/>
            <a:chExt cx="6118560" cy="10287000"/>
          </a:xfrm>
        </p:grpSpPr>
        <p:sp>
          <p:nvSpPr>
            <p:cNvPr id="157" name="Google Shape;157;p9"/>
            <p:cNvSpPr/>
            <p:nvPr/>
          </p:nvSpPr>
          <p:spPr>
            <a:xfrm>
              <a:off x="139400" y="5"/>
              <a:ext cx="5979160" cy="4893310"/>
            </a:xfrm>
            <a:custGeom>
              <a:avLst/>
              <a:gdLst/>
              <a:ahLst/>
              <a:cxnLst/>
              <a:rect l="l" t="t" r="r" b="b"/>
              <a:pathLst>
                <a:path w="5979160" h="4893310" extrusionOk="0">
                  <a:moveTo>
                    <a:pt x="1653665" y="4892963"/>
                  </a:moveTo>
                  <a:lnTo>
                    <a:pt x="0" y="0"/>
                  </a:lnTo>
                  <a:lnTo>
                    <a:pt x="5978590" y="0"/>
                  </a:lnTo>
                  <a:lnTo>
                    <a:pt x="1653665" y="4892963"/>
                  </a:lnTo>
                  <a:close/>
                </a:path>
              </a:pathLst>
            </a:custGeom>
            <a:solidFill>
              <a:srgbClr val="5C1A0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9"/>
            <p:cNvSpPr/>
            <p:nvPr/>
          </p:nvSpPr>
          <p:spPr>
            <a:xfrm>
              <a:off x="0" y="5"/>
              <a:ext cx="5871210" cy="10287000"/>
            </a:xfrm>
            <a:custGeom>
              <a:avLst/>
              <a:gdLst/>
              <a:ahLst/>
              <a:cxnLst/>
              <a:rect l="l" t="t" r="r" b="b"/>
              <a:pathLst>
                <a:path w="5871210" h="10287000" extrusionOk="0">
                  <a:moveTo>
                    <a:pt x="5871167" y="10286994"/>
                  </a:moveTo>
                  <a:lnTo>
                    <a:pt x="0" y="10286994"/>
                  </a:lnTo>
                  <a:lnTo>
                    <a:pt x="0" y="0"/>
                  </a:lnTo>
                  <a:lnTo>
                    <a:pt x="276875" y="0"/>
                  </a:lnTo>
                  <a:lnTo>
                    <a:pt x="5871167" y="10286994"/>
                  </a:lnTo>
                  <a:close/>
                </a:path>
              </a:pathLst>
            </a:custGeom>
            <a:solidFill>
              <a:srgbClr val="8F0D0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9" name="Google Shape;159;p9"/>
          <p:cNvSpPr txBox="1"/>
          <p:nvPr/>
        </p:nvSpPr>
        <p:spPr>
          <a:xfrm>
            <a:off x="5406825" y="2248825"/>
            <a:ext cx="4416000" cy="276870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3500" b="1" dirty="0">
                <a:solidFill>
                  <a:schemeClr val="dk1"/>
                </a:solidFill>
                <a:latin typeface="Arial"/>
                <a:ea typeface="Arial"/>
                <a:cs typeface="Arial"/>
                <a:sym typeface="Arial"/>
              </a:rPr>
              <a:t>Header File Used:</a:t>
            </a:r>
            <a:endParaRPr sz="3500" dirty="0">
              <a:solidFill>
                <a:schemeClr val="dk1"/>
              </a:solidFill>
              <a:latin typeface="Arial"/>
              <a:ea typeface="Arial"/>
              <a:cs typeface="Arial"/>
              <a:sym typeface="Arial"/>
            </a:endParaRPr>
          </a:p>
          <a:p>
            <a:pPr marL="12700" marR="63500" lvl="0" indent="0" algn="l" rtl="0">
              <a:lnSpc>
                <a:spcPct val="116100"/>
              </a:lnSpc>
              <a:spcBef>
                <a:spcPts val="1689"/>
              </a:spcBef>
              <a:spcAft>
                <a:spcPts val="0"/>
              </a:spcAft>
              <a:buNone/>
            </a:pPr>
            <a:r>
              <a:rPr lang="en-GB" sz="2800" dirty="0">
                <a:solidFill>
                  <a:schemeClr val="dk1"/>
                </a:solidFill>
                <a:latin typeface="Arial"/>
                <a:ea typeface="Arial"/>
                <a:cs typeface="Arial"/>
                <a:sym typeface="Arial"/>
              </a:rPr>
              <a:t>#include&lt;iostream&gt;  #include&lt;conio.h&gt;  #include&lt;windows.h&gt;  #include&lt;iomanip&gt;</a:t>
            </a:r>
            <a:endParaRPr sz="2800" dirty="0">
              <a:solidFill>
                <a:schemeClr val="dk1"/>
              </a:solidFill>
              <a:latin typeface="Arial"/>
              <a:ea typeface="Arial"/>
              <a:cs typeface="Arial"/>
              <a:sym typeface="Arial"/>
            </a:endParaRPr>
          </a:p>
        </p:txBody>
      </p:sp>
      <p:sp>
        <p:nvSpPr>
          <p:cNvPr id="160" name="Google Shape;160;p9"/>
          <p:cNvSpPr txBox="1"/>
          <p:nvPr/>
        </p:nvSpPr>
        <p:spPr>
          <a:xfrm>
            <a:off x="11090525" y="2248825"/>
            <a:ext cx="5342400" cy="770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3500" b="1">
                <a:solidFill>
                  <a:schemeClr val="dk1"/>
                </a:solidFill>
                <a:latin typeface="Arial"/>
                <a:ea typeface="Arial"/>
                <a:cs typeface="Arial"/>
                <a:sym typeface="Arial"/>
              </a:rPr>
              <a:t>Function Used:</a:t>
            </a:r>
            <a:endParaRPr sz="3500">
              <a:solidFill>
                <a:schemeClr val="dk1"/>
              </a:solidFill>
              <a:latin typeface="Arial"/>
              <a:ea typeface="Arial"/>
              <a:cs typeface="Arial"/>
              <a:sym typeface="Arial"/>
            </a:endParaRPr>
          </a:p>
          <a:p>
            <a:pPr marL="12700" marR="1825625" lvl="0" indent="0" algn="l" rtl="0">
              <a:lnSpc>
                <a:spcPct val="116100"/>
              </a:lnSpc>
              <a:spcBef>
                <a:spcPts val="1689"/>
              </a:spcBef>
              <a:spcAft>
                <a:spcPts val="0"/>
              </a:spcAft>
              <a:buNone/>
            </a:pPr>
            <a:r>
              <a:rPr lang="en-GB" sz="2800">
                <a:solidFill>
                  <a:schemeClr val="dk1"/>
                </a:solidFill>
                <a:latin typeface="Arial"/>
                <a:ea typeface="Arial"/>
                <a:cs typeface="Arial"/>
                <a:sym typeface="Arial"/>
              </a:rPr>
              <a:t>void gotoXY(int,int);  void Cdelay(int);</a:t>
            </a:r>
            <a:endParaRPr sz="2800">
              <a:solidFill>
                <a:schemeClr val="dk1"/>
              </a:solidFill>
              <a:latin typeface="Arial"/>
              <a:ea typeface="Arial"/>
              <a:cs typeface="Arial"/>
              <a:sym typeface="Arial"/>
            </a:endParaRPr>
          </a:p>
          <a:p>
            <a:pPr marL="12700" marR="0" lvl="0" indent="0" algn="l" rtl="0">
              <a:lnSpc>
                <a:spcPct val="100000"/>
              </a:lnSpc>
              <a:spcBef>
                <a:spcPts val="540"/>
              </a:spcBef>
              <a:spcAft>
                <a:spcPts val="0"/>
              </a:spcAft>
              <a:buNone/>
            </a:pPr>
            <a:r>
              <a:rPr lang="en-GB" sz="2800">
                <a:solidFill>
                  <a:schemeClr val="dk1"/>
                </a:solidFill>
                <a:latin typeface="Arial"/>
                <a:ea typeface="Arial"/>
                <a:cs typeface="Arial"/>
                <a:sym typeface="Arial"/>
              </a:rPr>
              <a:t>void border(int, int,int, int);</a:t>
            </a:r>
            <a:endParaRPr sz="2800">
              <a:solidFill>
                <a:schemeClr val="dk1"/>
              </a:solidFill>
              <a:latin typeface="Arial"/>
              <a:ea typeface="Arial"/>
              <a:cs typeface="Arial"/>
              <a:sym typeface="Arial"/>
            </a:endParaRPr>
          </a:p>
          <a:p>
            <a:pPr marL="12700" marR="5080" lvl="0" indent="0" algn="l" rtl="0">
              <a:lnSpc>
                <a:spcPct val="116100"/>
              </a:lnSpc>
              <a:spcBef>
                <a:spcPts val="0"/>
              </a:spcBef>
              <a:spcAft>
                <a:spcPts val="0"/>
              </a:spcAft>
              <a:buNone/>
            </a:pPr>
            <a:r>
              <a:rPr lang="en-GB" sz="2800">
                <a:solidFill>
                  <a:schemeClr val="dk1"/>
                </a:solidFill>
                <a:latin typeface="Arial"/>
                <a:ea typeface="Arial"/>
                <a:cs typeface="Arial"/>
                <a:sym typeface="Arial"/>
              </a:rPr>
              <a:t>void loginFrame(int, int, int, int);  </a:t>
            </a:r>
            <a:endParaRPr sz="2800">
              <a:solidFill>
                <a:schemeClr val="dk1"/>
              </a:solidFill>
              <a:latin typeface="Arial"/>
              <a:ea typeface="Arial"/>
              <a:cs typeface="Arial"/>
              <a:sym typeface="Arial"/>
            </a:endParaRPr>
          </a:p>
          <a:p>
            <a:pPr marL="12700" marR="5080" lvl="0" indent="0" algn="l" rtl="0">
              <a:lnSpc>
                <a:spcPct val="116100"/>
              </a:lnSpc>
              <a:spcBef>
                <a:spcPts val="0"/>
              </a:spcBef>
              <a:spcAft>
                <a:spcPts val="0"/>
              </a:spcAft>
              <a:buNone/>
            </a:pPr>
            <a:r>
              <a:rPr lang="en-GB" sz="2800">
                <a:solidFill>
                  <a:schemeClr val="dk1"/>
                </a:solidFill>
                <a:latin typeface="Arial"/>
                <a:ea typeface="Arial"/>
                <a:cs typeface="Arial"/>
                <a:sym typeface="Arial"/>
              </a:rPr>
              <a:t>void editstock(int,char);</a:t>
            </a:r>
            <a:endParaRPr sz="2800">
              <a:solidFill>
                <a:schemeClr val="dk1"/>
              </a:solidFill>
              <a:latin typeface="Arial"/>
              <a:ea typeface="Arial"/>
              <a:cs typeface="Arial"/>
              <a:sym typeface="Arial"/>
            </a:endParaRPr>
          </a:p>
          <a:p>
            <a:pPr marL="12700" marR="1388110" lvl="0" indent="0" algn="l" rtl="0">
              <a:lnSpc>
                <a:spcPct val="116100"/>
              </a:lnSpc>
              <a:spcBef>
                <a:spcPts val="0"/>
              </a:spcBef>
              <a:spcAft>
                <a:spcPts val="0"/>
              </a:spcAft>
              <a:buNone/>
            </a:pPr>
            <a:r>
              <a:rPr lang="en-GB" sz="2800">
                <a:solidFill>
                  <a:schemeClr val="dk1"/>
                </a:solidFill>
                <a:latin typeface="Arial"/>
                <a:ea typeface="Arial"/>
                <a:cs typeface="Arial"/>
                <a:sym typeface="Arial"/>
              </a:rPr>
              <a:t>void bill(int[][2],int,int);  void purchase();</a:t>
            </a:r>
            <a:endParaRPr sz="2800">
              <a:solidFill>
                <a:schemeClr val="dk1"/>
              </a:solidFill>
              <a:latin typeface="Arial"/>
              <a:ea typeface="Arial"/>
              <a:cs typeface="Arial"/>
              <a:sym typeface="Arial"/>
            </a:endParaRPr>
          </a:p>
          <a:p>
            <a:pPr marL="12700" marR="2811780" lvl="0" indent="0" algn="l" rtl="0">
              <a:lnSpc>
                <a:spcPct val="116100"/>
              </a:lnSpc>
              <a:spcBef>
                <a:spcPts val="0"/>
              </a:spcBef>
              <a:spcAft>
                <a:spcPts val="0"/>
              </a:spcAft>
              <a:buNone/>
            </a:pPr>
            <a:r>
              <a:rPr lang="en-GB" sz="2800">
                <a:solidFill>
                  <a:schemeClr val="dk1"/>
                </a:solidFill>
                <a:latin typeface="Arial"/>
                <a:ea typeface="Arial"/>
                <a:cs typeface="Arial"/>
                <a:sym typeface="Arial"/>
              </a:rPr>
              <a:t>void update();  void intro();  void login();  void menu();  void insert();</a:t>
            </a:r>
            <a:endParaRPr sz="2800">
              <a:solidFill>
                <a:schemeClr val="dk1"/>
              </a:solidFill>
              <a:latin typeface="Arial"/>
              <a:ea typeface="Arial"/>
              <a:cs typeface="Arial"/>
              <a:sym typeface="Arial"/>
            </a:endParaRPr>
          </a:p>
          <a:p>
            <a:pPr marL="12700" marR="1958975" lvl="0" indent="0" algn="l" rtl="0">
              <a:lnSpc>
                <a:spcPct val="116100"/>
              </a:lnSpc>
              <a:spcBef>
                <a:spcPts val="0"/>
              </a:spcBef>
              <a:spcAft>
                <a:spcPts val="0"/>
              </a:spcAft>
              <a:buNone/>
            </a:pPr>
            <a:r>
              <a:rPr lang="en-GB" sz="2800">
                <a:solidFill>
                  <a:schemeClr val="dk1"/>
                </a:solidFill>
                <a:latin typeface="Arial"/>
                <a:ea typeface="Arial"/>
                <a:cs typeface="Arial"/>
                <a:sym typeface="Arial"/>
              </a:rPr>
              <a:t>void getrecords();  bool isFilePresent();</a:t>
            </a:r>
            <a:endParaRPr sz="2800">
              <a:solidFill>
                <a:schemeClr val="dk1"/>
              </a:solidFill>
              <a:latin typeface="Arial"/>
              <a:ea typeface="Arial"/>
              <a:cs typeface="Arial"/>
              <a:sym typeface="Arial"/>
            </a:endParaRPr>
          </a:p>
        </p:txBody>
      </p:sp>
      <p:sp>
        <p:nvSpPr>
          <p:cNvPr id="161" name="Google Shape;161;p9"/>
          <p:cNvSpPr txBox="1"/>
          <p:nvPr/>
        </p:nvSpPr>
        <p:spPr>
          <a:xfrm>
            <a:off x="9822946" y="717125"/>
            <a:ext cx="2273100" cy="567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GB" sz="3600">
                <a:solidFill>
                  <a:schemeClr val="dk1"/>
                </a:solidFill>
                <a:latin typeface="Arial"/>
                <a:ea typeface="Arial"/>
                <a:cs typeface="Arial"/>
                <a:sym typeface="Arial"/>
              </a:rPr>
              <a:t>C++</a:t>
            </a:r>
            <a:endParaRPr sz="36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378</Words>
  <Application>Microsoft Office PowerPoint</Application>
  <PresentationFormat>Custom</PresentationFormat>
  <Paragraphs>59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Office Theme</vt:lpstr>
      <vt:lpstr>PowerPoint Presentation</vt:lpstr>
      <vt:lpstr>INTRODUCTION</vt:lpstr>
      <vt:lpstr>Our Services</vt:lpstr>
      <vt:lpstr>ADMIN</vt:lpstr>
      <vt:lpstr>Adding Process:</vt:lpstr>
      <vt:lpstr>Purchasing Medicine:</vt:lpstr>
      <vt:lpstr>PowerPoint Presentation</vt:lpstr>
      <vt:lpstr>TECHNOLOGY OVERVIEW</vt:lpstr>
      <vt:lpstr>Language Used:</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Kritagya Painuly</dc:creator>
  <cp:lastModifiedBy>KRITAGYA  PAINULY</cp:lastModifiedBy>
  <cp:revision>1</cp:revision>
  <dcterms:created xsi:type="dcterms:W3CDTF">2022-02-25T16:53:38Z</dcterms:created>
  <dcterms:modified xsi:type="dcterms:W3CDTF">2022-02-26T03:27:34Z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2022-02-25T00:00:00Z</vt:filetime>
  </property>
  <property fmtid="{D5CDD505-2E9C-101B-9397-08002B2CF9AE}" pid="3" name="Creator">
    <vt:lpwstr>Canva</vt:lpwstr>
  </property>
  <property fmtid="{D5CDD505-2E9C-101B-9397-08002B2CF9AE}" pid="4" name="LastSaved">
    <vt:filetime>2022-02-25T00:00:00Z</vt:filetime>
  </property>
</Properties>
</file>